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Martel Heavy"/>
      <p:bold r:id="rId73"/>
    </p:embeddedFont>
    <p:embeddedFont>
      <p:font typeface="Proxima Nova"/>
      <p:regular r:id="rId74"/>
      <p:bold r:id="rId75"/>
      <p:italic r:id="rId76"/>
      <p:boldItalic r:id="rId77"/>
    </p:embeddedFont>
    <p:embeddedFont>
      <p:font typeface="Libre Franklin"/>
      <p:regular r:id="rId78"/>
      <p:bold r:id="rId79"/>
      <p:italic r:id="rId80"/>
      <p:boldItalic r:id="rId81"/>
    </p:embeddedFont>
    <p:embeddedFont>
      <p:font typeface="Roboto Medium"/>
      <p:regular r:id="rId82"/>
      <p:bold r:id="rId83"/>
      <p:italic r:id="rId84"/>
      <p:boldItalic r:id="rId85"/>
    </p:embeddedFont>
    <p:embeddedFont>
      <p:font typeface="Amatic SC"/>
      <p:regular r:id="rId86"/>
      <p:bold r:id="rId87"/>
    </p:embeddedFont>
    <p:embeddedFont>
      <p:font typeface="Bebas Neue"/>
      <p:regular r:id="rId88"/>
    </p:embeddedFont>
    <p:embeddedFont>
      <p:font typeface="Proxima Nova Semibold"/>
      <p:regular r:id="rId89"/>
      <p:bold r:id="rId90"/>
      <p:boldItalic r:id="rId91"/>
    </p:embeddedFont>
    <p:embeddedFont>
      <p:font typeface="Abhaya Libre"/>
      <p:regular r:id="rId92"/>
      <p:bold r:id="rId93"/>
    </p:embeddedFont>
    <p:embeddedFont>
      <p:font typeface="Martel"/>
      <p:regular r:id="rId94"/>
      <p:bold r:id="rId95"/>
    </p:embeddedFont>
    <p:embeddedFont>
      <p:font typeface="Open Sans"/>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BD135E-34B2-4C91-8624-93BBD7FE2E38}">
  <a:tblStyle styleId="{24BD135E-34B2-4C91-8624-93BBD7FE2E3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artel-bold.fntdata"/><Relationship Id="rId94" Type="http://schemas.openxmlformats.org/officeDocument/2006/relationships/font" Target="fonts/Martel-regular.fntdata"/><Relationship Id="rId97" Type="http://schemas.openxmlformats.org/officeDocument/2006/relationships/font" Target="fonts/OpenSans-bold.fntdata"/><Relationship Id="rId96" Type="http://schemas.openxmlformats.org/officeDocument/2006/relationships/font" Target="fonts/OpenSans-regular.fntdata"/><Relationship Id="rId11" Type="http://schemas.openxmlformats.org/officeDocument/2006/relationships/slide" Target="slides/slide5.xml"/><Relationship Id="rId99" Type="http://schemas.openxmlformats.org/officeDocument/2006/relationships/font" Target="fonts/OpenSans-boldItalic.fntdata"/><Relationship Id="rId10" Type="http://schemas.openxmlformats.org/officeDocument/2006/relationships/slide" Target="slides/slide4.xml"/><Relationship Id="rId98"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roximaNovaSemibold-boldItalic.fntdata"/><Relationship Id="rId90" Type="http://schemas.openxmlformats.org/officeDocument/2006/relationships/font" Target="fonts/ProximaNovaSemibold-bold.fntdata"/><Relationship Id="rId93" Type="http://schemas.openxmlformats.org/officeDocument/2006/relationships/font" Target="fonts/AbhayaLibre-bold.fntdata"/><Relationship Id="rId92" Type="http://schemas.openxmlformats.org/officeDocument/2006/relationships/font" Target="fonts/AbhayaLibre-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Medium-italic.fntdata"/><Relationship Id="rId83" Type="http://schemas.openxmlformats.org/officeDocument/2006/relationships/font" Target="fonts/RobotoMedium-bold.fntdata"/><Relationship Id="rId86" Type="http://schemas.openxmlformats.org/officeDocument/2006/relationships/font" Target="fonts/AmaticSC-regular.fntdata"/><Relationship Id="rId85" Type="http://schemas.openxmlformats.org/officeDocument/2006/relationships/font" Target="fonts/RobotoMedium-boldItalic.fntdata"/><Relationship Id="rId88" Type="http://schemas.openxmlformats.org/officeDocument/2006/relationships/font" Target="fonts/BebasNeue-regular.fntdata"/><Relationship Id="rId87" Type="http://schemas.openxmlformats.org/officeDocument/2006/relationships/font" Target="fonts/AmaticSC-bold.fntdata"/><Relationship Id="rId89" Type="http://schemas.openxmlformats.org/officeDocument/2006/relationships/font" Target="fonts/ProximaNovaSemibold-regular.fntdata"/><Relationship Id="rId80" Type="http://schemas.openxmlformats.org/officeDocument/2006/relationships/font" Target="fonts/LibreFranklin-italic.fntdata"/><Relationship Id="rId82" Type="http://schemas.openxmlformats.org/officeDocument/2006/relationships/font" Target="fonts/RobotoMedium-regular.fntdata"/><Relationship Id="rId81" Type="http://schemas.openxmlformats.org/officeDocument/2006/relationships/font" Target="fonts/LibreFranklin-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artelHeavy-bold.fntdata"/><Relationship Id="rId72" Type="http://schemas.openxmlformats.org/officeDocument/2006/relationships/slide" Target="slides/slide66.xml"/><Relationship Id="rId75" Type="http://schemas.openxmlformats.org/officeDocument/2006/relationships/font" Target="fonts/ProximaNova-bold.fntdata"/><Relationship Id="rId74" Type="http://schemas.openxmlformats.org/officeDocument/2006/relationships/font" Target="fonts/ProximaNova-regular.fntdata"/><Relationship Id="rId77" Type="http://schemas.openxmlformats.org/officeDocument/2006/relationships/font" Target="fonts/ProximaNova-boldItalic.fntdata"/><Relationship Id="rId76" Type="http://schemas.openxmlformats.org/officeDocument/2006/relationships/font" Target="fonts/ProximaNova-italic.fntdata"/><Relationship Id="rId79" Type="http://schemas.openxmlformats.org/officeDocument/2006/relationships/font" Target="fonts/LibreFranklin-bold.fntdata"/><Relationship Id="rId78" Type="http://schemas.openxmlformats.org/officeDocument/2006/relationships/font" Target="fonts/LibreFranklin-regular.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ec4090ac1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3ec4090ac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3ec4090ac1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13ec4090ac1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3ec4090ac1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13ec4090ac1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5" name="Google Shape;111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5" name="Google Shape;120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9" name="Google Shape;122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3" name="Google Shape;139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7" name="Google Shape;140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7" name="Google Shape;158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7" name="Google Shape;161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9" name="Google Shape;201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7" name="Google Shape;232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4" name="Google Shape;234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0" name="Google Shape;235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0" name="Google Shape;297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2" name="Shape 3562"/>
        <p:cNvGrpSpPr/>
        <p:nvPr/>
      </p:nvGrpSpPr>
      <p:grpSpPr>
        <a:xfrm>
          <a:off x="0" y="0"/>
          <a:ext cx="0" cy="0"/>
          <a:chOff x="0" y="0"/>
          <a:chExt cx="0" cy="0"/>
        </a:xfrm>
      </p:grpSpPr>
      <p:sp>
        <p:nvSpPr>
          <p:cNvPr id="3563" name="Google Shape;356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4" name="Google Shape;356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1" name="Google Shape;357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6" name="Shape 3576"/>
        <p:cNvGrpSpPr/>
        <p:nvPr/>
      </p:nvGrpSpPr>
      <p:grpSpPr>
        <a:xfrm>
          <a:off x="0" y="0"/>
          <a:ext cx="0" cy="0"/>
          <a:chOff x="0" y="0"/>
          <a:chExt cx="0" cy="0"/>
        </a:xfrm>
      </p:grpSpPr>
      <p:sp>
        <p:nvSpPr>
          <p:cNvPr id="3577" name="Google Shape;3577;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8" name="Google Shape;357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5" name="Google Shape;358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0" name="Google Shape;361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4" name="Shape 3624"/>
        <p:cNvGrpSpPr/>
        <p:nvPr/>
      </p:nvGrpSpPr>
      <p:grpSpPr>
        <a:xfrm>
          <a:off x="0" y="0"/>
          <a:ext cx="0" cy="0"/>
          <a:chOff x="0" y="0"/>
          <a:chExt cx="0" cy="0"/>
        </a:xfrm>
      </p:grpSpPr>
      <p:sp>
        <p:nvSpPr>
          <p:cNvPr id="3625" name="Google Shape;362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6" name="Google Shape;362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3" name="Shape 3963"/>
        <p:cNvGrpSpPr/>
        <p:nvPr/>
      </p:nvGrpSpPr>
      <p:grpSpPr>
        <a:xfrm>
          <a:off x="0" y="0"/>
          <a:ext cx="0" cy="0"/>
          <a:chOff x="0" y="0"/>
          <a:chExt cx="0" cy="0"/>
        </a:xfrm>
      </p:grpSpPr>
      <p:sp>
        <p:nvSpPr>
          <p:cNvPr id="3964" name="Google Shape;396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5" name="Google Shape;396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0" name="Shape 6750"/>
        <p:cNvGrpSpPr/>
        <p:nvPr/>
      </p:nvGrpSpPr>
      <p:grpSpPr>
        <a:xfrm>
          <a:off x="0" y="0"/>
          <a:ext cx="0" cy="0"/>
          <a:chOff x="0" y="0"/>
          <a:chExt cx="0" cy="0"/>
        </a:xfrm>
      </p:grpSpPr>
      <p:sp>
        <p:nvSpPr>
          <p:cNvPr id="6751" name="Google Shape;675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2" name="Google Shape;675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9" name="Shape 7169"/>
        <p:cNvGrpSpPr/>
        <p:nvPr/>
      </p:nvGrpSpPr>
      <p:grpSpPr>
        <a:xfrm>
          <a:off x="0" y="0"/>
          <a:ext cx="0" cy="0"/>
          <a:chOff x="0" y="0"/>
          <a:chExt cx="0" cy="0"/>
        </a:xfrm>
      </p:grpSpPr>
      <p:sp>
        <p:nvSpPr>
          <p:cNvPr id="7170" name="Google Shape;7170;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1" name="Google Shape;717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9" name="Shape 7339"/>
        <p:cNvGrpSpPr/>
        <p:nvPr/>
      </p:nvGrpSpPr>
      <p:grpSpPr>
        <a:xfrm>
          <a:off x="0" y="0"/>
          <a:ext cx="0" cy="0"/>
          <a:chOff x="0" y="0"/>
          <a:chExt cx="0" cy="0"/>
        </a:xfrm>
      </p:grpSpPr>
      <p:sp>
        <p:nvSpPr>
          <p:cNvPr id="7340" name="Google Shape;7340;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1" name="Google Shape;734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4" name="Shape 7744"/>
        <p:cNvGrpSpPr/>
        <p:nvPr/>
      </p:nvGrpSpPr>
      <p:grpSpPr>
        <a:xfrm>
          <a:off x="0" y="0"/>
          <a:ext cx="0" cy="0"/>
          <a:chOff x="0" y="0"/>
          <a:chExt cx="0" cy="0"/>
        </a:xfrm>
      </p:grpSpPr>
      <p:sp>
        <p:nvSpPr>
          <p:cNvPr id="7745" name="Google Shape;7745;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6" name="Google Shape;774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4" name="Shape 8124"/>
        <p:cNvGrpSpPr/>
        <p:nvPr/>
      </p:nvGrpSpPr>
      <p:grpSpPr>
        <a:xfrm>
          <a:off x="0" y="0"/>
          <a:ext cx="0" cy="0"/>
          <a:chOff x="0" y="0"/>
          <a:chExt cx="0" cy="0"/>
        </a:xfrm>
      </p:grpSpPr>
      <p:sp>
        <p:nvSpPr>
          <p:cNvPr id="8125" name="Google Shape;812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6" name="Google Shape;812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8" name="Shape 8538"/>
        <p:cNvGrpSpPr/>
        <p:nvPr/>
      </p:nvGrpSpPr>
      <p:grpSpPr>
        <a:xfrm>
          <a:off x="0" y="0"/>
          <a:ext cx="0" cy="0"/>
          <a:chOff x="0" y="0"/>
          <a:chExt cx="0" cy="0"/>
        </a:xfrm>
      </p:grpSpPr>
      <p:sp>
        <p:nvSpPr>
          <p:cNvPr id="8539" name="Google Shape;853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0" name="Google Shape;854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9" name="Shape 8899"/>
        <p:cNvGrpSpPr/>
        <p:nvPr/>
      </p:nvGrpSpPr>
      <p:grpSpPr>
        <a:xfrm>
          <a:off x="0" y="0"/>
          <a:ext cx="0" cy="0"/>
          <a:chOff x="0" y="0"/>
          <a:chExt cx="0" cy="0"/>
        </a:xfrm>
      </p:grpSpPr>
      <p:sp>
        <p:nvSpPr>
          <p:cNvPr id="8900" name="Google Shape;8900;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1" name="Google Shape;8901;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9" name="Shape 9409"/>
        <p:cNvGrpSpPr/>
        <p:nvPr/>
      </p:nvGrpSpPr>
      <p:grpSpPr>
        <a:xfrm>
          <a:off x="0" y="0"/>
          <a:ext cx="0" cy="0"/>
          <a:chOff x="0" y="0"/>
          <a:chExt cx="0" cy="0"/>
        </a:xfrm>
      </p:grpSpPr>
      <p:sp>
        <p:nvSpPr>
          <p:cNvPr id="9410" name="Google Shape;941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1" name="Google Shape;941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0" name="Shape 9730"/>
        <p:cNvGrpSpPr/>
        <p:nvPr/>
      </p:nvGrpSpPr>
      <p:grpSpPr>
        <a:xfrm>
          <a:off x="0" y="0"/>
          <a:ext cx="0" cy="0"/>
          <a:chOff x="0" y="0"/>
          <a:chExt cx="0" cy="0"/>
        </a:xfrm>
      </p:grpSpPr>
      <p:sp>
        <p:nvSpPr>
          <p:cNvPr id="9731" name="Google Shape;9731;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2" name="Google Shape;9732;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3ec4090ac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3ec4090ac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05000" y="1774525"/>
            <a:ext cx="5115300" cy="19560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7300">
                <a:latin typeface="Martel"/>
                <a:ea typeface="Martel"/>
                <a:cs typeface="Martel"/>
                <a:sym typeface="Marte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450" y="3961775"/>
            <a:ext cx="4849200" cy="325500"/>
          </a:xfrm>
          <a:prstGeom prst="rect">
            <a:avLst/>
          </a:prstGeom>
          <a:solidFill>
            <a:srgbClr val="FEDADB"/>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Open Sans"/>
                <a:ea typeface="Open Sans"/>
                <a:cs typeface="Open Sans"/>
                <a:sym typeface="Open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87" name="Shape 87"/>
        <p:cNvGrpSpPr/>
        <p:nvPr/>
      </p:nvGrpSpPr>
      <p:grpSpPr>
        <a:xfrm>
          <a:off x="0" y="0"/>
          <a:ext cx="0" cy="0"/>
          <a:chOff x="0" y="0"/>
          <a:chExt cx="0" cy="0"/>
        </a:xfrm>
      </p:grpSpPr>
      <p:sp>
        <p:nvSpPr>
          <p:cNvPr id="88" name="Google Shape;88;p11"/>
          <p:cNvSpPr txBox="1"/>
          <p:nvPr>
            <p:ph type="title"/>
          </p:nvPr>
        </p:nvSpPr>
        <p:spPr>
          <a:xfrm>
            <a:off x="2232600" y="2693209"/>
            <a:ext cx="4678800" cy="65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1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9" name="Google Shape;89;p11"/>
          <p:cNvSpPr txBox="1"/>
          <p:nvPr>
            <p:ph idx="2" type="title"/>
          </p:nvPr>
        </p:nvSpPr>
        <p:spPr>
          <a:xfrm>
            <a:off x="3991800" y="1870134"/>
            <a:ext cx="1160400" cy="81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90" name="Google Shape;90;p11"/>
          <p:cNvSpPr txBox="1"/>
          <p:nvPr>
            <p:ph idx="1" type="subTitle"/>
          </p:nvPr>
        </p:nvSpPr>
        <p:spPr>
          <a:xfrm>
            <a:off x="2232600" y="3412059"/>
            <a:ext cx="4678800" cy="3438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2">
    <p:spTree>
      <p:nvGrpSpPr>
        <p:cNvPr id="91" name="Shape 91"/>
        <p:cNvGrpSpPr/>
        <p:nvPr/>
      </p:nvGrpSpPr>
      <p:grpSpPr>
        <a:xfrm>
          <a:off x="0" y="0"/>
          <a:ext cx="0" cy="0"/>
          <a:chOff x="0" y="0"/>
          <a:chExt cx="0" cy="0"/>
        </a:xfrm>
      </p:grpSpPr>
      <p:sp>
        <p:nvSpPr>
          <p:cNvPr id="92" name="Google Shape;92;p12"/>
          <p:cNvSpPr txBox="1"/>
          <p:nvPr>
            <p:ph type="title"/>
          </p:nvPr>
        </p:nvSpPr>
        <p:spPr>
          <a:xfrm>
            <a:off x="3892685" y="2511675"/>
            <a:ext cx="4302900" cy="65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1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3" name="Google Shape;93;p12"/>
          <p:cNvSpPr txBox="1"/>
          <p:nvPr>
            <p:ph idx="2" type="title"/>
          </p:nvPr>
        </p:nvSpPr>
        <p:spPr>
          <a:xfrm>
            <a:off x="5463935" y="1620038"/>
            <a:ext cx="1160400" cy="89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94" name="Google Shape;94;p12"/>
          <p:cNvSpPr txBox="1"/>
          <p:nvPr>
            <p:ph idx="1" type="subTitle"/>
          </p:nvPr>
        </p:nvSpPr>
        <p:spPr>
          <a:xfrm>
            <a:off x="3892685" y="3244278"/>
            <a:ext cx="4302900" cy="3438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5" name="Shape 95"/>
        <p:cNvGrpSpPr/>
        <p:nvPr/>
      </p:nvGrpSpPr>
      <p:grpSpPr>
        <a:xfrm>
          <a:off x="0" y="0"/>
          <a:ext cx="0" cy="0"/>
          <a:chOff x="0" y="0"/>
          <a:chExt cx="0" cy="0"/>
        </a:xfrm>
      </p:grpSpPr>
      <p:sp>
        <p:nvSpPr>
          <p:cNvPr id="96" name="Google Shape;96;p13"/>
          <p:cNvSpPr txBox="1"/>
          <p:nvPr>
            <p:ph type="ctrTitle"/>
          </p:nvPr>
        </p:nvSpPr>
        <p:spPr>
          <a:xfrm>
            <a:off x="1954550" y="539500"/>
            <a:ext cx="5240100" cy="10452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7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7" name="Google Shape;97;p13"/>
          <p:cNvSpPr txBox="1"/>
          <p:nvPr>
            <p:ph idx="1" type="subTitle"/>
          </p:nvPr>
        </p:nvSpPr>
        <p:spPr>
          <a:xfrm>
            <a:off x="2427526" y="1667883"/>
            <a:ext cx="4293900" cy="95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8" name="Google Shape;98;p13"/>
          <p:cNvSpPr txBox="1"/>
          <p:nvPr/>
        </p:nvSpPr>
        <p:spPr>
          <a:xfrm>
            <a:off x="2732350" y="3549300"/>
            <a:ext cx="3684300" cy="56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1" i="0" lang="en" sz="1200" u="none" cap="none" strike="noStrike">
                <a:solidFill>
                  <a:schemeClr val="lt1"/>
                </a:solidFill>
                <a:latin typeface="Open Sans"/>
                <a:ea typeface="Open Sans"/>
                <a:cs typeface="Open Sans"/>
                <a:sym typeface="Open Sans"/>
              </a:rPr>
              <a:t>CREDITS: </a:t>
            </a:r>
            <a:r>
              <a:rPr b="0" i="0" lang="en" sz="1200" u="none" cap="none" strike="noStrike">
                <a:solidFill>
                  <a:schemeClr val="lt1"/>
                </a:solidFill>
                <a:latin typeface="Open Sans"/>
                <a:ea typeface="Open Sans"/>
                <a:cs typeface="Open Sans"/>
                <a:sym typeface="Open Sans"/>
              </a:rPr>
              <a:t>This presentation template was created by </a:t>
            </a:r>
            <a:r>
              <a:rPr b="1" i="0" lang="en" sz="1200" u="none" cap="none" strike="noStrike">
                <a:solidFill>
                  <a:schemeClr val="hlink"/>
                </a:solidFill>
                <a:uFill>
                  <a:noFill/>
                </a:uFill>
                <a:latin typeface="Open Sans"/>
                <a:ea typeface="Open Sans"/>
                <a:cs typeface="Open Sans"/>
                <a:sym typeface="Open Sans"/>
                <a:hlinkClick r:id="rId2"/>
              </a:rPr>
              <a:t>Slidesgo</a:t>
            </a:r>
            <a:r>
              <a:rPr b="0" i="0" lang="en" sz="1200" u="none" cap="none" strike="noStrike">
                <a:solidFill>
                  <a:schemeClr val="lt1"/>
                </a:solidFill>
                <a:latin typeface="Open Sans"/>
                <a:ea typeface="Open Sans"/>
                <a:cs typeface="Open Sans"/>
                <a:sym typeface="Open Sans"/>
              </a:rPr>
              <a:t>, including icons by </a:t>
            </a:r>
            <a:r>
              <a:rPr b="1" i="0" lang="en" sz="1200" u="none" cap="none" strike="noStrike">
                <a:solidFill>
                  <a:schemeClr val="hlink"/>
                </a:solidFill>
                <a:uFill>
                  <a:noFill/>
                </a:uFill>
                <a:latin typeface="Open Sans"/>
                <a:ea typeface="Open Sans"/>
                <a:cs typeface="Open Sans"/>
                <a:sym typeface="Open Sans"/>
                <a:hlinkClick r:id="rId3"/>
              </a:rPr>
              <a:t>Flaticon</a:t>
            </a:r>
            <a:r>
              <a:rPr b="0" i="0" lang="en" sz="1200" u="none" cap="none" strike="noStrike">
                <a:solidFill>
                  <a:schemeClr val="lt1"/>
                </a:solidFill>
                <a:latin typeface="Open Sans"/>
                <a:ea typeface="Open Sans"/>
                <a:cs typeface="Open Sans"/>
                <a:sym typeface="Open Sans"/>
              </a:rPr>
              <a:t> and infographics &amp; images by </a:t>
            </a:r>
            <a:r>
              <a:rPr b="1" i="0" lang="en" sz="1200" u="none" cap="none" strike="noStrike">
                <a:solidFill>
                  <a:schemeClr val="hlink"/>
                </a:solidFill>
                <a:uFill>
                  <a:noFill/>
                </a:uFill>
                <a:latin typeface="Open Sans"/>
                <a:ea typeface="Open Sans"/>
                <a:cs typeface="Open Sans"/>
                <a:sym typeface="Open Sans"/>
                <a:hlinkClick r:id="rId4"/>
              </a:rPr>
              <a:t>Freepik</a:t>
            </a:r>
            <a:endParaRPr b="1" i="0" sz="1200" u="none" cap="none" strike="noStrike">
              <a:solidFill>
                <a:schemeClr val="lt1"/>
              </a:solidFill>
              <a:highlight>
                <a:srgbClr val="DFDEFC"/>
              </a:highlight>
              <a:latin typeface="Open Sans"/>
              <a:ea typeface="Open Sans"/>
              <a:cs typeface="Open Sans"/>
              <a:sym typeface="Open Sans"/>
            </a:endParaRPr>
          </a:p>
        </p:txBody>
      </p:sp>
      <p:sp>
        <p:nvSpPr>
          <p:cNvPr id="99" name="Google Shape;99;p13"/>
          <p:cNvSpPr/>
          <p:nvPr/>
        </p:nvSpPr>
        <p:spPr>
          <a:xfrm>
            <a:off x="383225" y="422328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3"/>
          <p:cNvSpPr/>
          <p:nvPr/>
        </p:nvSpPr>
        <p:spPr>
          <a:xfrm>
            <a:off x="8100775"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sp>
        <p:nvSpPr>
          <p:cNvPr id="102" name="Google Shape;102;p14"/>
          <p:cNvSpPr txBox="1"/>
          <p:nvPr>
            <p:ph idx="1" type="subTitle"/>
          </p:nvPr>
        </p:nvSpPr>
        <p:spPr>
          <a:xfrm>
            <a:off x="1329883" y="2350500"/>
            <a:ext cx="2829300" cy="3861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000">
                <a:latin typeface="Martel"/>
                <a:ea typeface="Martel"/>
                <a:cs typeface="Martel"/>
                <a:sym typeface="Marte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3" name="Google Shape;103;p14"/>
          <p:cNvSpPr txBox="1"/>
          <p:nvPr>
            <p:ph idx="2" type="subTitle"/>
          </p:nvPr>
        </p:nvSpPr>
        <p:spPr>
          <a:xfrm>
            <a:off x="4984777" y="2350500"/>
            <a:ext cx="2829300" cy="38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000">
                <a:latin typeface="Martel"/>
                <a:ea typeface="Martel"/>
                <a:cs typeface="Martel"/>
                <a:sym typeface="Marte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4" name="Google Shape;104;p14"/>
          <p:cNvSpPr txBox="1"/>
          <p:nvPr>
            <p:ph idx="3" type="subTitle"/>
          </p:nvPr>
        </p:nvSpPr>
        <p:spPr>
          <a:xfrm>
            <a:off x="1329872" y="2750475"/>
            <a:ext cx="2829300" cy="11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 name="Google Shape;105;p14"/>
          <p:cNvSpPr txBox="1"/>
          <p:nvPr>
            <p:ph idx="4" type="subTitle"/>
          </p:nvPr>
        </p:nvSpPr>
        <p:spPr>
          <a:xfrm>
            <a:off x="4984786" y="2750475"/>
            <a:ext cx="2829300" cy="11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6" name="Google Shape;106;p14"/>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07" name="Google Shape;107;p14"/>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108" name="Google Shape;108;p14"/>
          <p:cNvSpPr/>
          <p:nvPr/>
        </p:nvSpPr>
        <p:spPr>
          <a:xfrm>
            <a:off x="383225" y="1211488"/>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4"/>
          <p:cNvSpPr/>
          <p:nvPr/>
        </p:nvSpPr>
        <p:spPr>
          <a:xfrm>
            <a:off x="8100775" y="4257050"/>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
    <p:spTree>
      <p:nvGrpSpPr>
        <p:cNvPr id="110" name="Shape 110"/>
        <p:cNvGrpSpPr/>
        <p:nvPr/>
      </p:nvGrpSpPr>
      <p:grpSpPr>
        <a:xfrm>
          <a:off x="0" y="0"/>
          <a:ext cx="0" cy="0"/>
          <a:chOff x="0" y="0"/>
          <a:chExt cx="0" cy="0"/>
        </a:xfrm>
      </p:grpSpPr>
      <p:sp>
        <p:nvSpPr>
          <p:cNvPr id="111" name="Google Shape;111;p15"/>
          <p:cNvSpPr txBox="1"/>
          <p:nvPr>
            <p:ph idx="1" type="subTitle"/>
          </p:nvPr>
        </p:nvSpPr>
        <p:spPr>
          <a:xfrm>
            <a:off x="1990500" y="3247139"/>
            <a:ext cx="5163000" cy="70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12" name="Google Shape;112;p15"/>
          <p:cNvSpPr txBox="1"/>
          <p:nvPr>
            <p:ph type="title"/>
          </p:nvPr>
        </p:nvSpPr>
        <p:spPr>
          <a:xfrm>
            <a:off x="1213050" y="1825529"/>
            <a:ext cx="6717900" cy="13926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9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3" name="Google Shape;113;p15"/>
          <p:cNvSpPr/>
          <p:nvPr/>
        </p:nvSpPr>
        <p:spPr>
          <a:xfrm>
            <a:off x="4207700" y="927067"/>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5"/>
          <p:cNvSpPr/>
          <p:nvPr/>
        </p:nvSpPr>
        <p:spPr>
          <a:xfrm>
            <a:off x="4242000" y="4229129"/>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5" name="Shape 115"/>
        <p:cNvGrpSpPr/>
        <p:nvPr/>
      </p:nvGrpSpPr>
      <p:grpSpPr>
        <a:xfrm>
          <a:off x="0" y="0"/>
          <a:ext cx="0" cy="0"/>
          <a:chOff x="0" y="0"/>
          <a:chExt cx="0" cy="0"/>
        </a:xfrm>
      </p:grpSpPr>
      <p:sp>
        <p:nvSpPr>
          <p:cNvPr id="116" name="Google Shape;116;p16"/>
          <p:cNvSpPr txBox="1"/>
          <p:nvPr>
            <p:ph type="title"/>
          </p:nvPr>
        </p:nvSpPr>
        <p:spPr>
          <a:xfrm>
            <a:off x="1796100" y="1722760"/>
            <a:ext cx="5551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7" name="Google Shape;117;p16"/>
          <p:cNvSpPr/>
          <p:nvPr/>
        </p:nvSpPr>
        <p:spPr>
          <a:xfrm>
            <a:off x="4242000" y="103950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6"/>
          <p:cNvSpPr/>
          <p:nvPr/>
        </p:nvSpPr>
        <p:spPr>
          <a:xfrm>
            <a:off x="4242000" y="41808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9" name="Shape 119"/>
        <p:cNvGrpSpPr/>
        <p:nvPr/>
      </p:nvGrpSpPr>
      <p:grpSpPr>
        <a:xfrm>
          <a:off x="0" y="0"/>
          <a:ext cx="0" cy="0"/>
          <a:chOff x="0" y="0"/>
          <a:chExt cx="0" cy="0"/>
        </a:xfrm>
      </p:grpSpPr>
      <p:sp>
        <p:nvSpPr>
          <p:cNvPr id="120" name="Google Shape;120;p17"/>
          <p:cNvSpPr txBox="1"/>
          <p:nvPr>
            <p:ph idx="1" type="subTitle"/>
          </p:nvPr>
        </p:nvSpPr>
        <p:spPr>
          <a:xfrm>
            <a:off x="2749650" y="2866492"/>
            <a:ext cx="3644700" cy="3810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000">
                <a:latin typeface="Martel"/>
                <a:ea typeface="Martel"/>
                <a:cs typeface="Martel"/>
                <a:sym typeface="Marte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1" name="Google Shape;121;p17"/>
          <p:cNvSpPr txBox="1"/>
          <p:nvPr>
            <p:ph idx="2" type="subTitle"/>
          </p:nvPr>
        </p:nvSpPr>
        <p:spPr>
          <a:xfrm>
            <a:off x="1948350" y="1735392"/>
            <a:ext cx="5247300" cy="113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0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2" name="Google Shape;122;p17"/>
          <p:cNvSpPr/>
          <p:nvPr/>
        </p:nvSpPr>
        <p:spPr>
          <a:xfrm>
            <a:off x="4242000" y="192550"/>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7"/>
          <p:cNvSpPr/>
          <p:nvPr/>
        </p:nvSpPr>
        <p:spPr>
          <a:xfrm>
            <a:off x="4295575" y="4257038"/>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 name="Shape 124"/>
        <p:cNvGrpSpPr/>
        <p:nvPr/>
      </p:nvGrpSpPr>
      <p:grpSpPr>
        <a:xfrm>
          <a:off x="0" y="0"/>
          <a:ext cx="0" cy="0"/>
          <a:chOff x="0" y="0"/>
          <a:chExt cx="0" cy="0"/>
        </a:xfrm>
      </p:grpSpPr>
      <p:sp>
        <p:nvSpPr>
          <p:cNvPr id="125" name="Google Shape;125;p18"/>
          <p:cNvSpPr txBox="1"/>
          <p:nvPr>
            <p:ph type="title"/>
          </p:nvPr>
        </p:nvSpPr>
        <p:spPr>
          <a:xfrm>
            <a:off x="713330" y="4211000"/>
            <a:ext cx="7717500" cy="381000"/>
          </a:xfrm>
          <a:prstGeom prst="rect">
            <a:avLst/>
          </a:prstGeom>
          <a:solidFill>
            <a:schemeClr val="accen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 name="Shape 126"/>
        <p:cNvGrpSpPr/>
        <p:nvPr/>
      </p:nvGrpSpPr>
      <p:grpSpPr>
        <a:xfrm>
          <a:off x="0" y="0"/>
          <a:ext cx="0" cy="0"/>
          <a:chOff x="0" y="0"/>
          <a:chExt cx="0" cy="0"/>
        </a:xfrm>
      </p:grpSpPr>
      <p:sp>
        <p:nvSpPr>
          <p:cNvPr id="127" name="Google Shape;127;p19"/>
          <p:cNvSpPr txBox="1"/>
          <p:nvPr>
            <p:ph hasCustomPrompt="1" type="title"/>
          </p:nvPr>
        </p:nvSpPr>
        <p:spPr>
          <a:xfrm>
            <a:off x="1782400" y="1898200"/>
            <a:ext cx="5579100" cy="1119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75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28" name="Google Shape;128;p19"/>
          <p:cNvSpPr txBox="1"/>
          <p:nvPr>
            <p:ph idx="1" type="subTitle"/>
          </p:nvPr>
        </p:nvSpPr>
        <p:spPr>
          <a:xfrm>
            <a:off x="1782400" y="3185400"/>
            <a:ext cx="5579100" cy="3381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29" name="Shape 129"/>
        <p:cNvGrpSpPr/>
        <p:nvPr/>
      </p:nvGrpSpPr>
      <p:grpSpPr>
        <a:xfrm>
          <a:off x="0" y="0"/>
          <a:ext cx="0" cy="0"/>
          <a:chOff x="0" y="0"/>
          <a:chExt cx="0" cy="0"/>
        </a:xfrm>
      </p:grpSpPr>
      <p:sp>
        <p:nvSpPr>
          <p:cNvPr id="130" name="Google Shape;130;p20"/>
          <p:cNvSpPr txBox="1"/>
          <p:nvPr>
            <p:ph type="title"/>
          </p:nvPr>
        </p:nvSpPr>
        <p:spPr>
          <a:xfrm>
            <a:off x="1284000" y="1217960"/>
            <a:ext cx="6576000" cy="70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31" name="Google Shape;131;p20"/>
          <p:cNvSpPr txBox="1"/>
          <p:nvPr>
            <p:ph idx="1" type="subTitle"/>
          </p:nvPr>
        </p:nvSpPr>
        <p:spPr>
          <a:xfrm>
            <a:off x="1848000" y="1925362"/>
            <a:ext cx="5448000" cy="32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2" name="Google Shape;132;p20"/>
          <p:cNvSpPr txBox="1"/>
          <p:nvPr>
            <p:ph idx="2" type="title"/>
          </p:nvPr>
        </p:nvSpPr>
        <p:spPr>
          <a:xfrm>
            <a:off x="1284000" y="2341750"/>
            <a:ext cx="6576000" cy="7074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33" name="Google Shape;133;p20"/>
          <p:cNvSpPr txBox="1"/>
          <p:nvPr>
            <p:ph idx="3" type="subTitle"/>
          </p:nvPr>
        </p:nvSpPr>
        <p:spPr>
          <a:xfrm>
            <a:off x="1848000" y="3049140"/>
            <a:ext cx="5448000" cy="32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4" name="Google Shape;134;p20"/>
          <p:cNvSpPr txBox="1"/>
          <p:nvPr>
            <p:ph idx="4" type="title"/>
          </p:nvPr>
        </p:nvSpPr>
        <p:spPr>
          <a:xfrm>
            <a:off x="1284000" y="3465540"/>
            <a:ext cx="6576000" cy="70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35" name="Google Shape;135;p20"/>
          <p:cNvSpPr txBox="1"/>
          <p:nvPr>
            <p:ph idx="5" type="subTitle"/>
          </p:nvPr>
        </p:nvSpPr>
        <p:spPr>
          <a:xfrm>
            <a:off x="1848000" y="4172940"/>
            <a:ext cx="5448000" cy="32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11" name="Shape 11"/>
        <p:cNvGrpSpPr/>
        <p:nvPr/>
      </p:nvGrpSpPr>
      <p:grpSpPr>
        <a:xfrm>
          <a:off x="0" y="0"/>
          <a:ext cx="0" cy="0"/>
          <a:chOff x="0" y="0"/>
          <a:chExt cx="0" cy="0"/>
        </a:xfrm>
      </p:grpSpPr>
      <p:sp>
        <p:nvSpPr>
          <p:cNvPr id="12" name="Google Shape;12;p3"/>
          <p:cNvSpPr txBox="1"/>
          <p:nvPr>
            <p:ph type="title"/>
          </p:nvPr>
        </p:nvSpPr>
        <p:spPr>
          <a:xfrm>
            <a:off x="862662" y="1864900"/>
            <a:ext cx="2309400" cy="386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 name="Google Shape;13;p3"/>
          <p:cNvSpPr txBox="1"/>
          <p:nvPr>
            <p:ph idx="1" type="subTitle"/>
          </p:nvPr>
        </p:nvSpPr>
        <p:spPr>
          <a:xfrm>
            <a:off x="862662" y="2323628"/>
            <a:ext cx="2309400" cy="38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 name="Google Shape;14;p3"/>
          <p:cNvSpPr txBox="1"/>
          <p:nvPr>
            <p:ph idx="2" type="title"/>
          </p:nvPr>
        </p:nvSpPr>
        <p:spPr>
          <a:xfrm>
            <a:off x="5971938" y="1852050"/>
            <a:ext cx="2309400" cy="38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 name="Google Shape;15;p3"/>
          <p:cNvSpPr txBox="1"/>
          <p:nvPr>
            <p:ph idx="3" type="subTitle"/>
          </p:nvPr>
        </p:nvSpPr>
        <p:spPr>
          <a:xfrm>
            <a:off x="5971938" y="2318921"/>
            <a:ext cx="2309400" cy="38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 name="Google Shape;16;p3"/>
          <p:cNvSpPr txBox="1"/>
          <p:nvPr>
            <p:ph idx="4" type="title"/>
          </p:nvPr>
        </p:nvSpPr>
        <p:spPr>
          <a:xfrm>
            <a:off x="862662" y="3750325"/>
            <a:ext cx="2309400" cy="38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 name="Google Shape;17;p3"/>
          <p:cNvSpPr txBox="1"/>
          <p:nvPr>
            <p:ph idx="5" type="subTitle"/>
          </p:nvPr>
        </p:nvSpPr>
        <p:spPr>
          <a:xfrm>
            <a:off x="862662" y="4217575"/>
            <a:ext cx="2309400" cy="38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 name="Google Shape;18;p3"/>
          <p:cNvSpPr txBox="1"/>
          <p:nvPr>
            <p:ph idx="6" type="title"/>
          </p:nvPr>
        </p:nvSpPr>
        <p:spPr>
          <a:xfrm>
            <a:off x="5980129" y="3750325"/>
            <a:ext cx="2292900" cy="386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 name="Google Shape;19;p3"/>
          <p:cNvSpPr txBox="1"/>
          <p:nvPr>
            <p:ph idx="7" type="subTitle"/>
          </p:nvPr>
        </p:nvSpPr>
        <p:spPr>
          <a:xfrm>
            <a:off x="5971938" y="4217575"/>
            <a:ext cx="2309400" cy="38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 name="Google Shape;20;p3"/>
          <p:cNvSpPr txBox="1"/>
          <p:nvPr>
            <p:ph idx="8" type="title"/>
          </p:nvPr>
        </p:nvSpPr>
        <p:spPr>
          <a:xfrm>
            <a:off x="1621206" y="1335969"/>
            <a:ext cx="792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1" name="Google Shape;21;p3"/>
          <p:cNvSpPr txBox="1"/>
          <p:nvPr>
            <p:ph idx="9" type="title"/>
          </p:nvPr>
        </p:nvSpPr>
        <p:spPr>
          <a:xfrm>
            <a:off x="1621206" y="3221396"/>
            <a:ext cx="792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2" name="Google Shape;22;p3"/>
          <p:cNvSpPr txBox="1"/>
          <p:nvPr>
            <p:ph idx="13" type="title"/>
          </p:nvPr>
        </p:nvSpPr>
        <p:spPr>
          <a:xfrm>
            <a:off x="6730488" y="1323126"/>
            <a:ext cx="792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 name="Google Shape;23;p3"/>
          <p:cNvSpPr txBox="1"/>
          <p:nvPr>
            <p:ph idx="14" type="title"/>
          </p:nvPr>
        </p:nvSpPr>
        <p:spPr>
          <a:xfrm>
            <a:off x="6730488" y="3221396"/>
            <a:ext cx="792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3"/>
          <p:cNvSpPr txBox="1"/>
          <p:nvPr>
            <p:ph idx="15"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5" name="Google Shape;25;p3"/>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26" name="Google Shape;26;p3"/>
          <p:cNvSpPr/>
          <p:nvPr/>
        </p:nvSpPr>
        <p:spPr>
          <a:xfrm>
            <a:off x="-6725" y="4449600"/>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a:off x="8484000"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sp>
        <p:nvSpPr>
          <p:cNvPr id="137" name="Google Shape;137;p21"/>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38" name="Google Shape;138;p21"/>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139" name="Google Shape;139;p21"/>
          <p:cNvSpPr/>
          <p:nvPr/>
        </p:nvSpPr>
        <p:spPr>
          <a:xfrm>
            <a:off x="243525"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1"/>
          <p:cNvSpPr/>
          <p:nvPr/>
        </p:nvSpPr>
        <p:spPr>
          <a:xfrm>
            <a:off x="8345500" y="4337114"/>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1" name="Shape 141"/>
        <p:cNvGrpSpPr/>
        <p:nvPr/>
      </p:nvGrpSpPr>
      <p:grpSpPr>
        <a:xfrm>
          <a:off x="0" y="0"/>
          <a:ext cx="0" cy="0"/>
          <a:chOff x="0" y="0"/>
          <a:chExt cx="0" cy="0"/>
        </a:xfrm>
      </p:grpSpPr>
      <p:sp>
        <p:nvSpPr>
          <p:cNvPr id="142" name="Google Shape;142;p22"/>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43" name="Google Shape;143;p22"/>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144" name="Google Shape;144;p22"/>
          <p:cNvSpPr/>
          <p:nvPr/>
        </p:nvSpPr>
        <p:spPr>
          <a:xfrm>
            <a:off x="170900" y="4535764"/>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8269450"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46" name="Shape 146"/>
        <p:cNvGrpSpPr/>
        <p:nvPr/>
      </p:nvGrpSpPr>
      <p:grpSpPr>
        <a:xfrm>
          <a:off x="0" y="0"/>
          <a:ext cx="0" cy="0"/>
          <a:chOff x="0" y="0"/>
          <a:chExt cx="0" cy="0"/>
        </a:xfrm>
      </p:grpSpPr>
      <p:sp>
        <p:nvSpPr>
          <p:cNvPr id="147" name="Google Shape;147;p23"/>
          <p:cNvSpPr txBox="1"/>
          <p:nvPr>
            <p:ph idx="1" type="subTitle"/>
          </p:nvPr>
        </p:nvSpPr>
        <p:spPr>
          <a:xfrm>
            <a:off x="992350" y="2640451"/>
            <a:ext cx="3608100" cy="78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48" name="Google Shape;148;p23"/>
          <p:cNvSpPr txBox="1"/>
          <p:nvPr>
            <p:ph type="title"/>
          </p:nvPr>
        </p:nvSpPr>
        <p:spPr>
          <a:xfrm>
            <a:off x="992353" y="2174069"/>
            <a:ext cx="3608100" cy="38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149" name="Shape 149"/>
        <p:cNvGrpSpPr/>
        <p:nvPr/>
      </p:nvGrpSpPr>
      <p:grpSpPr>
        <a:xfrm>
          <a:off x="0" y="0"/>
          <a:ext cx="0" cy="0"/>
          <a:chOff x="0" y="0"/>
          <a:chExt cx="0" cy="0"/>
        </a:xfrm>
      </p:grpSpPr>
      <p:sp>
        <p:nvSpPr>
          <p:cNvPr id="150" name="Google Shape;150;p24"/>
          <p:cNvSpPr txBox="1"/>
          <p:nvPr>
            <p:ph idx="1" type="subTitle"/>
          </p:nvPr>
        </p:nvSpPr>
        <p:spPr>
          <a:xfrm>
            <a:off x="4219975" y="2549375"/>
            <a:ext cx="3581400" cy="7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51" name="Google Shape;151;p24"/>
          <p:cNvSpPr txBox="1"/>
          <p:nvPr>
            <p:ph type="title"/>
          </p:nvPr>
        </p:nvSpPr>
        <p:spPr>
          <a:xfrm>
            <a:off x="4219983" y="2095350"/>
            <a:ext cx="3581400" cy="38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2" name="Google Shape;152;p24"/>
          <p:cNvSpPr/>
          <p:nvPr/>
        </p:nvSpPr>
        <p:spPr>
          <a:xfrm>
            <a:off x="8100775" y="810825"/>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4"/>
          <p:cNvSpPr/>
          <p:nvPr/>
        </p:nvSpPr>
        <p:spPr>
          <a:xfrm>
            <a:off x="383225" y="4257039"/>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
    <p:spTree>
      <p:nvGrpSpPr>
        <p:cNvPr id="154" name="Shape 154"/>
        <p:cNvGrpSpPr/>
        <p:nvPr/>
      </p:nvGrpSpPr>
      <p:grpSpPr>
        <a:xfrm>
          <a:off x="0" y="0"/>
          <a:ext cx="0" cy="0"/>
          <a:chOff x="0" y="0"/>
          <a:chExt cx="0" cy="0"/>
        </a:xfrm>
      </p:grpSpPr>
      <p:sp>
        <p:nvSpPr>
          <p:cNvPr id="155" name="Google Shape;155;p25"/>
          <p:cNvSpPr txBox="1"/>
          <p:nvPr>
            <p:ph idx="1" type="subTitle"/>
          </p:nvPr>
        </p:nvSpPr>
        <p:spPr>
          <a:xfrm>
            <a:off x="1610715" y="2523833"/>
            <a:ext cx="3681900" cy="73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56" name="Google Shape;156;p25"/>
          <p:cNvSpPr txBox="1"/>
          <p:nvPr>
            <p:ph type="title"/>
          </p:nvPr>
        </p:nvSpPr>
        <p:spPr>
          <a:xfrm>
            <a:off x="1610717" y="2061700"/>
            <a:ext cx="3681900" cy="38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7" name="Google Shape;157;p25"/>
          <p:cNvSpPr/>
          <p:nvPr/>
        </p:nvSpPr>
        <p:spPr>
          <a:xfrm>
            <a:off x="383225"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5"/>
          <p:cNvSpPr/>
          <p:nvPr/>
        </p:nvSpPr>
        <p:spPr>
          <a:xfrm>
            <a:off x="8100775" y="4257039"/>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9" name="Shape 159"/>
        <p:cNvGrpSpPr/>
        <p:nvPr/>
      </p:nvGrpSpPr>
      <p:grpSpPr>
        <a:xfrm>
          <a:off x="0" y="0"/>
          <a:ext cx="0" cy="0"/>
          <a:chOff x="0" y="0"/>
          <a:chExt cx="0" cy="0"/>
        </a:xfrm>
      </p:grpSpPr>
      <p:sp>
        <p:nvSpPr>
          <p:cNvPr id="160" name="Google Shape;160;p26"/>
          <p:cNvSpPr txBox="1"/>
          <p:nvPr>
            <p:ph idx="1" type="subTitle"/>
          </p:nvPr>
        </p:nvSpPr>
        <p:spPr>
          <a:xfrm>
            <a:off x="720400" y="3442100"/>
            <a:ext cx="2552100" cy="38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000">
                <a:latin typeface="Martel"/>
                <a:ea typeface="Martel"/>
                <a:cs typeface="Martel"/>
                <a:sym typeface="Marte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61" name="Google Shape;161;p26"/>
          <p:cNvSpPr txBox="1"/>
          <p:nvPr>
            <p:ph idx="2" type="subTitle"/>
          </p:nvPr>
        </p:nvSpPr>
        <p:spPr>
          <a:xfrm>
            <a:off x="5871504" y="3442100"/>
            <a:ext cx="2552100" cy="3810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000">
                <a:latin typeface="Martel"/>
                <a:ea typeface="Martel"/>
                <a:cs typeface="Martel"/>
                <a:sym typeface="Martel"/>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62" name="Google Shape;162;p26"/>
          <p:cNvSpPr txBox="1"/>
          <p:nvPr>
            <p:ph idx="3" type="subTitle"/>
          </p:nvPr>
        </p:nvSpPr>
        <p:spPr>
          <a:xfrm>
            <a:off x="720400" y="3823000"/>
            <a:ext cx="25521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3" name="Google Shape;163;p26"/>
          <p:cNvSpPr txBox="1"/>
          <p:nvPr>
            <p:ph idx="4" type="subTitle"/>
          </p:nvPr>
        </p:nvSpPr>
        <p:spPr>
          <a:xfrm>
            <a:off x="5871504" y="3823000"/>
            <a:ext cx="2552100" cy="53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4" name="Google Shape;164;p26"/>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65" name="Google Shape;165;p26"/>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166" name="Google Shape;166;p26"/>
          <p:cNvSpPr/>
          <p:nvPr/>
        </p:nvSpPr>
        <p:spPr>
          <a:xfrm>
            <a:off x="4242000" y="4257039"/>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67" name="Shape 167"/>
        <p:cNvGrpSpPr/>
        <p:nvPr/>
      </p:nvGrpSpPr>
      <p:grpSpPr>
        <a:xfrm>
          <a:off x="0" y="0"/>
          <a:ext cx="0" cy="0"/>
          <a:chOff x="0" y="0"/>
          <a:chExt cx="0" cy="0"/>
        </a:xfrm>
      </p:grpSpPr>
      <p:sp>
        <p:nvSpPr>
          <p:cNvPr id="168" name="Google Shape;168;p27"/>
          <p:cNvSpPr txBox="1"/>
          <p:nvPr>
            <p:ph type="title"/>
          </p:nvPr>
        </p:nvSpPr>
        <p:spPr>
          <a:xfrm>
            <a:off x="714962" y="1836675"/>
            <a:ext cx="2503200" cy="3810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9" name="Google Shape;169;p27"/>
          <p:cNvSpPr txBox="1"/>
          <p:nvPr>
            <p:ph idx="1" type="subTitle"/>
          </p:nvPr>
        </p:nvSpPr>
        <p:spPr>
          <a:xfrm>
            <a:off x="714950" y="2220931"/>
            <a:ext cx="2503200" cy="238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ctr">
              <a:lnSpc>
                <a:spcPct val="100000"/>
              </a:lnSpc>
              <a:spcBef>
                <a:spcPts val="100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0" name="Google Shape;170;p27"/>
          <p:cNvSpPr txBox="1"/>
          <p:nvPr>
            <p:ph idx="2" type="title"/>
          </p:nvPr>
        </p:nvSpPr>
        <p:spPr>
          <a:xfrm>
            <a:off x="3320406" y="1836675"/>
            <a:ext cx="2503200" cy="38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1" name="Google Shape;171;p27"/>
          <p:cNvSpPr txBox="1"/>
          <p:nvPr>
            <p:ph idx="3" type="subTitle"/>
          </p:nvPr>
        </p:nvSpPr>
        <p:spPr>
          <a:xfrm>
            <a:off x="3320402" y="2217675"/>
            <a:ext cx="2503200" cy="238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ctr">
              <a:lnSpc>
                <a:spcPct val="100000"/>
              </a:lnSpc>
              <a:spcBef>
                <a:spcPts val="100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2" name="Google Shape;172;p27"/>
          <p:cNvSpPr txBox="1"/>
          <p:nvPr>
            <p:ph idx="4" type="title"/>
          </p:nvPr>
        </p:nvSpPr>
        <p:spPr>
          <a:xfrm>
            <a:off x="5925838" y="1836675"/>
            <a:ext cx="2503200" cy="3810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3" name="Google Shape;173;p27"/>
          <p:cNvSpPr txBox="1"/>
          <p:nvPr>
            <p:ph idx="5" type="subTitle"/>
          </p:nvPr>
        </p:nvSpPr>
        <p:spPr>
          <a:xfrm>
            <a:off x="5925842" y="2220912"/>
            <a:ext cx="2503200" cy="238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1000"/>
              </a:spcBef>
              <a:spcAft>
                <a:spcPts val="0"/>
              </a:spcAft>
              <a:buSzPts val="1400"/>
              <a:buChar char="●"/>
              <a:defRPr sz="1400"/>
            </a:lvl1pPr>
            <a:lvl2pPr lvl="1" algn="ctr">
              <a:lnSpc>
                <a:spcPct val="100000"/>
              </a:lnSpc>
              <a:spcBef>
                <a:spcPts val="100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74" name="Google Shape;174;p27"/>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75" name="Google Shape;175;p27"/>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176" name="Google Shape;176;p27"/>
          <p:cNvSpPr/>
          <p:nvPr/>
        </p:nvSpPr>
        <p:spPr>
          <a:xfrm>
            <a:off x="383225"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7"/>
          <p:cNvSpPr/>
          <p:nvPr/>
        </p:nvSpPr>
        <p:spPr>
          <a:xfrm>
            <a:off x="8100775" y="4257039"/>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78" name="Shape 178"/>
        <p:cNvGrpSpPr/>
        <p:nvPr/>
      </p:nvGrpSpPr>
      <p:grpSpPr>
        <a:xfrm>
          <a:off x="0" y="0"/>
          <a:ext cx="0" cy="0"/>
          <a:chOff x="0" y="0"/>
          <a:chExt cx="0" cy="0"/>
        </a:xfrm>
      </p:grpSpPr>
      <p:sp>
        <p:nvSpPr>
          <p:cNvPr id="179" name="Google Shape;179;p28"/>
          <p:cNvSpPr txBox="1"/>
          <p:nvPr>
            <p:ph idx="1" type="body"/>
          </p:nvPr>
        </p:nvSpPr>
        <p:spPr>
          <a:xfrm>
            <a:off x="720000" y="909725"/>
            <a:ext cx="7704000" cy="281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Darker Grotesque SemiBold"/>
              <a:buChar char="●"/>
              <a:defRPr>
                <a:solidFill>
                  <a:srgbClr val="434343"/>
                </a:solidFill>
              </a:defRPr>
            </a:lvl1pPr>
            <a:lvl2pPr indent="-317500" lvl="1" marL="914400" algn="l">
              <a:lnSpc>
                <a:spcPct val="115000"/>
              </a:lnSpc>
              <a:spcBef>
                <a:spcPts val="1000"/>
              </a:spcBef>
              <a:spcAft>
                <a:spcPts val="0"/>
              </a:spcAft>
              <a:buClr>
                <a:srgbClr val="15325B"/>
              </a:buClr>
              <a:buSzPts val="1400"/>
              <a:buFont typeface="Darker Grotesque SemiBold"/>
              <a:buChar char="○"/>
              <a:defRPr>
                <a:solidFill>
                  <a:srgbClr val="434343"/>
                </a:solidFill>
              </a:defRPr>
            </a:lvl2pPr>
            <a:lvl3pPr indent="-317500" lvl="2" marL="1371600" algn="l">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algn="l">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algn="l">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algn="l">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algn="l">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algn="l">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algn="l">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180" name="Google Shape;180;p28"/>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81" name="Google Shape;181;p28"/>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182" name="Google Shape;182;p28"/>
          <p:cNvSpPr/>
          <p:nvPr/>
        </p:nvSpPr>
        <p:spPr>
          <a:xfrm flipH="1">
            <a:off x="175250"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8"/>
          <p:cNvSpPr/>
          <p:nvPr/>
        </p:nvSpPr>
        <p:spPr>
          <a:xfrm flipH="1">
            <a:off x="8424000" y="4257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184" name="Shape 184"/>
        <p:cNvGrpSpPr/>
        <p:nvPr/>
      </p:nvGrpSpPr>
      <p:grpSpPr>
        <a:xfrm>
          <a:off x="0" y="0"/>
          <a:ext cx="0" cy="0"/>
          <a:chOff x="0" y="0"/>
          <a:chExt cx="0" cy="0"/>
        </a:xfrm>
      </p:grpSpPr>
      <p:sp>
        <p:nvSpPr>
          <p:cNvPr id="185" name="Google Shape;185;p29"/>
          <p:cNvSpPr txBox="1"/>
          <p:nvPr>
            <p:ph idx="1" type="body"/>
          </p:nvPr>
        </p:nvSpPr>
        <p:spPr>
          <a:xfrm>
            <a:off x="720000" y="909725"/>
            <a:ext cx="7704000" cy="36942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Darker Grotesque SemiBold"/>
              <a:buChar char="●"/>
              <a:defRPr>
                <a:solidFill>
                  <a:srgbClr val="434343"/>
                </a:solidFill>
              </a:defRPr>
            </a:lvl1pPr>
            <a:lvl2pPr indent="-317500" lvl="1" marL="914400" algn="l">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algn="l">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algn="l">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algn="l">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algn="l">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algn="l">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algn="l">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algn="l">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
        <p:nvSpPr>
          <p:cNvPr id="186" name="Google Shape;186;p29"/>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87" name="Google Shape;187;p29"/>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188" name="Google Shape;188;p29"/>
          <p:cNvSpPr/>
          <p:nvPr/>
        </p:nvSpPr>
        <p:spPr>
          <a:xfrm>
            <a:off x="8424000"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9"/>
          <p:cNvSpPr/>
          <p:nvPr/>
        </p:nvSpPr>
        <p:spPr>
          <a:xfrm>
            <a:off x="175250" y="4257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30"/>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2" name="Google Shape;192;p30"/>
          <p:cNvSpPr txBox="1"/>
          <p:nvPr>
            <p:ph idx="1" type="body"/>
          </p:nvPr>
        </p:nvSpPr>
        <p:spPr>
          <a:xfrm flipH="1">
            <a:off x="720000" y="909625"/>
            <a:ext cx="7704000" cy="3694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solidFill>
                  <a:srgbClr val="434343"/>
                </a:solidFill>
              </a:defRPr>
            </a:lvl1pPr>
            <a:lvl2pPr indent="-304800" lvl="1" marL="914400" algn="l">
              <a:lnSpc>
                <a:spcPct val="115000"/>
              </a:lnSpc>
              <a:spcBef>
                <a:spcPts val="0"/>
              </a:spcBef>
              <a:spcAft>
                <a:spcPts val="0"/>
              </a:spcAft>
              <a:buClr>
                <a:schemeClr val="lt1"/>
              </a:buClr>
              <a:buSzPts val="1200"/>
              <a:buFont typeface="Roboto Condensed Light"/>
              <a:buAutoNum type="alphaLcPeriod"/>
              <a:defRPr>
                <a:solidFill>
                  <a:srgbClr val="434343"/>
                </a:solidFill>
              </a:defRPr>
            </a:lvl2pPr>
            <a:lvl3pPr indent="-304800" lvl="2" marL="1371600" algn="l">
              <a:lnSpc>
                <a:spcPct val="115000"/>
              </a:lnSpc>
              <a:spcBef>
                <a:spcPts val="0"/>
              </a:spcBef>
              <a:spcAft>
                <a:spcPts val="0"/>
              </a:spcAft>
              <a:buClr>
                <a:schemeClr val="lt1"/>
              </a:buClr>
              <a:buSzPts val="1200"/>
              <a:buFont typeface="Roboto Condensed Light"/>
              <a:buAutoNum type="romanLcPeriod"/>
              <a:defRPr>
                <a:solidFill>
                  <a:srgbClr val="434343"/>
                </a:solidFill>
              </a:defRPr>
            </a:lvl3pPr>
            <a:lvl4pPr indent="-304800" lvl="3" marL="1828800" algn="l">
              <a:lnSpc>
                <a:spcPct val="115000"/>
              </a:lnSpc>
              <a:spcBef>
                <a:spcPts val="0"/>
              </a:spcBef>
              <a:spcAft>
                <a:spcPts val="0"/>
              </a:spcAft>
              <a:buClr>
                <a:schemeClr val="lt1"/>
              </a:buClr>
              <a:buSzPts val="1200"/>
              <a:buFont typeface="Roboto Condensed Light"/>
              <a:buAutoNum type="arabicPeriod"/>
              <a:defRPr>
                <a:solidFill>
                  <a:srgbClr val="434343"/>
                </a:solidFill>
              </a:defRPr>
            </a:lvl4pPr>
            <a:lvl5pPr indent="-304800" lvl="4" marL="2286000" algn="l">
              <a:lnSpc>
                <a:spcPct val="115000"/>
              </a:lnSpc>
              <a:spcBef>
                <a:spcPts val="0"/>
              </a:spcBef>
              <a:spcAft>
                <a:spcPts val="0"/>
              </a:spcAft>
              <a:buClr>
                <a:schemeClr val="lt1"/>
              </a:buClr>
              <a:buSzPts val="1200"/>
              <a:buFont typeface="Roboto Condensed Light"/>
              <a:buAutoNum type="alphaLcPeriod"/>
              <a:defRPr>
                <a:solidFill>
                  <a:srgbClr val="434343"/>
                </a:solidFill>
              </a:defRPr>
            </a:lvl5pPr>
            <a:lvl6pPr indent="-304800" lvl="5" marL="2743200" algn="l">
              <a:lnSpc>
                <a:spcPct val="115000"/>
              </a:lnSpc>
              <a:spcBef>
                <a:spcPts val="0"/>
              </a:spcBef>
              <a:spcAft>
                <a:spcPts val="0"/>
              </a:spcAft>
              <a:buClr>
                <a:schemeClr val="lt1"/>
              </a:buClr>
              <a:buSzPts val="1200"/>
              <a:buFont typeface="Roboto Condensed Light"/>
              <a:buAutoNum type="romanLcPeriod"/>
              <a:defRPr>
                <a:solidFill>
                  <a:srgbClr val="434343"/>
                </a:solidFill>
              </a:defRPr>
            </a:lvl6pPr>
            <a:lvl7pPr indent="-304800" lvl="6" marL="3200400" algn="l">
              <a:lnSpc>
                <a:spcPct val="115000"/>
              </a:lnSpc>
              <a:spcBef>
                <a:spcPts val="0"/>
              </a:spcBef>
              <a:spcAft>
                <a:spcPts val="0"/>
              </a:spcAft>
              <a:buClr>
                <a:schemeClr val="lt1"/>
              </a:buClr>
              <a:buSzPts val="1200"/>
              <a:buFont typeface="Roboto Condensed Light"/>
              <a:buAutoNum type="arabicPeriod"/>
              <a:defRPr>
                <a:solidFill>
                  <a:srgbClr val="434343"/>
                </a:solidFill>
              </a:defRPr>
            </a:lvl7pPr>
            <a:lvl8pPr indent="-304800" lvl="7" marL="3657600" algn="l">
              <a:lnSpc>
                <a:spcPct val="115000"/>
              </a:lnSpc>
              <a:spcBef>
                <a:spcPts val="0"/>
              </a:spcBef>
              <a:spcAft>
                <a:spcPts val="0"/>
              </a:spcAft>
              <a:buClr>
                <a:schemeClr val="lt1"/>
              </a:buClr>
              <a:buSzPts val="1200"/>
              <a:buFont typeface="Roboto Condensed Light"/>
              <a:buAutoNum type="alphaLcPeriod"/>
              <a:defRPr>
                <a:solidFill>
                  <a:srgbClr val="434343"/>
                </a:solidFill>
              </a:defRPr>
            </a:lvl8pPr>
            <a:lvl9pPr indent="-304800" lvl="8" marL="4114800" algn="l">
              <a:lnSpc>
                <a:spcPct val="115000"/>
              </a:lnSpc>
              <a:spcBef>
                <a:spcPts val="0"/>
              </a:spcBef>
              <a:spcAft>
                <a:spcPts val="0"/>
              </a:spcAft>
              <a:buClr>
                <a:schemeClr val="lt1"/>
              </a:buClr>
              <a:buSzPts val="1200"/>
              <a:buFont typeface="Roboto Condensed Light"/>
              <a:buAutoNum type="romanLcPeriod"/>
              <a:defRPr>
                <a:solidFill>
                  <a:srgbClr val="434343"/>
                </a:solidFill>
              </a:defRPr>
            </a:lvl9pPr>
          </a:lstStyle>
          <a:p/>
        </p:txBody>
      </p:sp>
      <p:cxnSp>
        <p:nvCxnSpPr>
          <p:cNvPr id="193" name="Google Shape;193;p30"/>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194" name="Google Shape;194;p30"/>
          <p:cNvSpPr/>
          <p:nvPr/>
        </p:nvSpPr>
        <p:spPr>
          <a:xfrm>
            <a:off x="228925" y="1282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0"/>
          <p:cNvSpPr/>
          <p:nvPr/>
        </p:nvSpPr>
        <p:spPr>
          <a:xfrm>
            <a:off x="8424000" y="4257050"/>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
          <p:cNvSpPr txBox="1"/>
          <p:nvPr>
            <p:ph type="title"/>
          </p:nvPr>
        </p:nvSpPr>
        <p:spPr>
          <a:xfrm>
            <a:off x="3874845" y="1210927"/>
            <a:ext cx="2849400" cy="65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1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4"/>
          <p:cNvSpPr txBox="1"/>
          <p:nvPr>
            <p:ph idx="2" type="title"/>
          </p:nvPr>
        </p:nvSpPr>
        <p:spPr>
          <a:xfrm>
            <a:off x="2714445" y="1106604"/>
            <a:ext cx="1160400" cy="65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1" name="Google Shape;31;p4"/>
          <p:cNvSpPr txBox="1"/>
          <p:nvPr>
            <p:ph idx="1" type="subTitle"/>
          </p:nvPr>
        </p:nvSpPr>
        <p:spPr>
          <a:xfrm>
            <a:off x="2419755" y="1929780"/>
            <a:ext cx="4302900" cy="3438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6" name="Shape 19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97" name="Shape 197"/>
        <p:cNvGrpSpPr/>
        <p:nvPr/>
      </p:nvGrpSpPr>
      <p:grpSpPr>
        <a:xfrm>
          <a:off x="0" y="0"/>
          <a:ext cx="0" cy="0"/>
          <a:chOff x="0" y="0"/>
          <a:chExt cx="0" cy="0"/>
        </a:xfrm>
      </p:grpSpPr>
      <p:sp>
        <p:nvSpPr>
          <p:cNvPr id="198" name="Google Shape;198;p32"/>
          <p:cNvSpPr/>
          <p:nvPr/>
        </p:nvSpPr>
        <p:spPr>
          <a:xfrm>
            <a:off x="383225"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2"/>
          <p:cNvSpPr/>
          <p:nvPr/>
        </p:nvSpPr>
        <p:spPr>
          <a:xfrm>
            <a:off x="8100775" y="4257039"/>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00" name="Shape 200"/>
        <p:cNvGrpSpPr/>
        <p:nvPr/>
      </p:nvGrpSpPr>
      <p:grpSpPr>
        <a:xfrm>
          <a:off x="0" y="0"/>
          <a:ext cx="0" cy="0"/>
          <a:chOff x="0" y="0"/>
          <a:chExt cx="0" cy="0"/>
        </a:xfrm>
      </p:grpSpPr>
      <p:sp>
        <p:nvSpPr>
          <p:cNvPr id="201" name="Google Shape;201;p33"/>
          <p:cNvSpPr/>
          <p:nvPr/>
        </p:nvSpPr>
        <p:spPr>
          <a:xfrm>
            <a:off x="383225" y="422328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3"/>
          <p:cNvSpPr/>
          <p:nvPr/>
        </p:nvSpPr>
        <p:spPr>
          <a:xfrm>
            <a:off x="8100775"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6" name="Shape 20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07" name="Shape 207"/>
        <p:cNvGrpSpPr/>
        <p:nvPr/>
      </p:nvGrpSpPr>
      <p:grpSpPr>
        <a:xfrm>
          <a:off x="0" y="0"/>
          <a:ext cx="0" cy="0"/>
          <a:chOff x="0" y="0"/>
          <a:chExt cx="0" cy="0"/>
        </a:xfrm>
      </p:grpSpPr>
      <p:sp>
        <p:nvSpPr>
          <p:cNvPr id="208" name="Google Shape;208;p36"/>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Arial"/>
              <a:buNone/>
              <a:defRPr>
                <a:latin typeface="Arial"/>
                <a:ea typeface="Arial"/>
                <a:cs typeface="Arial"/>
                <a:sym typeface="Arial"/>
              </a:defRPr>
            </a:lvl1pPr>
            <a:lvl2pPr lvl="1" algn="ctr">
              <a:lnSpc>
                <a:spcPct val="100000"/>
              </a:lnSpc>
              <a:spcBef>
                <a:spcPts val="0"/>
              </a:spcBef>
              <a:spcAft>
                <a:spcPts val="0"/>
              </a:spcAft>
              <a:buSzPts val="2400"/>
              <a:buFont typeface="Arial"/>
              <a:buNone/>
              <a:defRPr>
                <a:latin typeface="Arial"/>
                <a:ea typeface="Arial"/>
                <a:cs typeface="Arial"/>
                <a:sym typeface="Arial"/>
              </a:defRPr>
            </a:lvl2pPr>
            <a:lvl3pPr lvl="2" algn="ctr">
              <a:lnSpc>
                <a:spcPct val="100000"/>
              </a:lnSpc>
              <a:spcBef>
                <a:spcPts val="0"/>
              </a:spcBef>
              <a:spcAft>
                <a:spcPts val="0"/>
              </a:spcAft>
              <a:buSzPts val="2400"/>
              <a:buFont typeface="Arial"/>
              <a:buNone/>
              <a:defRPr>
                <a:latin typeface="Arial"/>
                <a:ea typeface="Arial"/>
                <a:cs typeface="Arial"/>
                <a:sym typeface="Arial"/>
              </a:defRPr>
            </a:lvl3pPr>
            <a:lvl4pPr lvl="3" algn="ctr">
              <a:lnSpc>
                <a:spcPct val="100000"/>
              </a:lnSpc>
              <a:spcBef>
                <a:spcPts val="0"/>
              </a:spcBef>
              <a:spcAft>
                <a:spcPts val="0"/>
              </a:spcAft>
              <a:buSzPts val="2400"/>
              <a:buFont typeface="Arial"/>
              <a:buNone/>
              <a:defRPr>
                <a:latin typeface="Arial"/>
                <a:ea typeface="Arial"/>
                <a:cs typeface="Arial"/>
                <a:sym typeface="Arial"/>
              </a:defRPr>
            </a:lvl4pPr>
            <a:lvl5pPr lvl="4" algn="ctr">
              <a:lnSpc>
                <a:spcPct val="100000"/>
              </a:lnSpc>
              <a:spcBef>
                <a:spcPts val="0"/>
              </a:spcBef>
              <a:spcAft>
                <a:spcPts val="0"/>
              </a:spcAft>
              <a:buSzPts val="2400"/>
              <a:buFont typeface="Arial"/>
              <a:buNone/>
              <a:defRPr>
                <a:latin typeface="Arial"/>
                <a:ea typeface="Arial"/>
                <a:cs typeface="Arial"/>
                <a:sym typeface="Arial"/>
              </a:defRPr>
            </a:lvl5pPr>
            <a:lvl6pPr lvl="5" algn="ctr">
              <a:lnSpc>
                <a:spcPct val="100000"/>
              </a:lnSpc>
              <a:spcBef>
                <a:spcPts val="0"/>
              </a:spcBef>
              <a:spcAft>
                <a:spcPts val="0"/>
              </a:spcAft>
              <a:buSzPts val="2400"/>
              <a:buFont typeface="Arial"/>
              <a:buNone/>
              <a:defRPr>
                <a:latin typeface="Arial"/>
                <a:ea typeface="Arial"/>
                <a:cs typeface="Arial"/>
                <a:sym typeface="Arial"/>
              </a:defRPr>
            </a:lvl6pPr>
            <a:lvl7pPr lvl="6" algn="ctr">
              <a:lnSpc>
                <a:spcPct val="100000"/>
              </a:lnSpc>
              <a:spcBef>
                <a:spcPts val="0"/>
              </a:spcBef>
              <a:spcAft>
                <a:spcPts val="0"/>
              </a:spcAft>
              <a:buSzPts val="2400"/>
              <a:buFont typeface="Arial"/>
              <a:buNone/>
              <a:defRPr>
                <a:latin typeface="Arial"/>
                <a:ea typeface="Arial"/>
                <a:cs typeface="Arial"/>
                <a:sym typeface="Arial"/>
              </a:defRPr>
            </a:lvl7pPr>
            <a:lvl8pPr lvl="7" algn="ctr">
              <a:lnSpc>
                <a:spcPct val="100000"/>
              </a:lnSpc>
              <a:spcBef>
                <a:spcPts val="0"/>
              </a:spcBef>
              <a:spcAft>
                <a:spcPts val="0"/>
              </a:spcAft>
              <a:buSzPts val="2400"/>
              <a:buFont typeface="Arial"/>
              <a:buNone/>
              <a:defRPr>
                <a:latin typeface="Arial"/>
                <a:ea typeface="Arial"/>
                <a:cs typeface="Arial"/>
                <a:sym typeface="Arial"/>
              </a:defRPr>
            </a:lvl8pPr>
            <a:lvl9pPr lvl="8" algn="ctr">
              <a:lnSpc>
                <a:spcPct val="100000"/>
              </a:lnSpc>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5"/>
          <p:cNvSpPr txBox="1"/>
          <p:nvPr>
            <p:ph type="title"/>
          </p:nvPr>
        </p:nvSpPr>
        <p:spPr>
          <a:xfrm>
            <a:off x="4699044" y="2121700"/>
            <a:ext cx="3735000" cy="52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 name="Google Shape;34;p5"/>
          <p:cNvSpPr txBox="1"/>
          <p:nvPr>
            <p:ph idx="1" type="subTitle"/>
          </p:nvPr>
        </p:nvSpPr>
        <p:spPr>
          <a:xfrm>
            <a:off x="4699050" y="2644050"/>
            <a:ext cx="3735000" cy="127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 name="Google Shape;35;p5"/>
          <p:cNvSpPr/>
          <p:nvPr/>
        </p:nvSpPr>
        <p:spPr>
          <a:xfrm>
            <a:off x="6236544" y="4003488"/>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p:nvPr/>
        </p:nvSpPr>
        <p:spPr>
          <a:xfrm>
            <a:off x="6236544" y="110560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7" name="Shape 37"/>
        <p:cNvGrpSpPr/>
        <p:nvPr/>
      </p:nvGrpSpPr>
      <p:grpSpPr>
        <a:xfrm>
          <a:off x="0" y="0"/>
          <a:ext cx="0" cy="0"/>
          <a:chOff x="0" y="0"/>
          <a:chExt cx="0" cy="0"/>
        </a:xfrm>
      </p:grpSpPr>
      <p:sp>
        <p:nvSpPr>
          <p:cNvPr id="38" name="Google Shape;38;p6"/>
          <p:cNvSpPr txBox="1"/>
          <p:nvPr>
            <p:ph type="title"/>
          </p:nvPr>
        </p:nvSpPr>
        <p:spPr>
          <a:xfrm>
            <a:off x="715475" y="1940250"/>
            <a:ext cx="2439300" cy="3777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 name="Google Shape;39;p6"/>
          <p:cNvSpPr txBox="1"/>
          <p:nvPr>
            <p:ph idx="1" type="subTitle"/>
          </p:nvPr>
        </p:nvSpPr>
        <p:spPr>
          <a:xfrm>
            <a:off x="715480" y="2317720"/>
            <a:ext cx="2439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6"/>
          <p:cNvSpPr txBox="1"/>
          <p:nvPr>
            <p:ph idx="2" type="title"/>
          </p:nvPr>
        </p:nvSpPr>
        <p:spPr>
          <a:xfrm>
            <a:off x="3352348" y="1940250"/>
            <a:ext cx="2439300" cy="37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1" name="Google Shape;41;p6"/>
          <p:cNvSpPr txBox="1"/>
          <p:nvPr>
            <p:ph idx="3" type="subTitle"/>
          </p:nvPr>
        </p:nvSpPr>
        <p:spPr>
          <a:xfrm>
            <a:off x="3352352" y="2317720"/>
            <a:ext cx="2439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 name="Google Shape;42;p6"/>
          <p:cNvSpPr txBox="1"/>
          <p:nvPr>
            <p:ph idx="4" type="title"/>
          </p:nvPr>
        </p:nvSpPr>
        <p:spPr>
          <a:xfrm>
            <a:off x="715475" y="3638575"/>
            <a:ext cx="2439300" cy="36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 name="Google Shape;43;p6"/>
          <p:cNvSpPr txBox="1"/>
          <p:nvPr>
            <p:ph idx="5" type="subTitle"/>
          </p:nvPr>
        </p:nvSpPr>
        <p:spPr>
          <a:xfrm>
            <a:off x="715480" y="4018874"/>
            <a:ext cx="2439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6"/>
          <p:cNvSpPr txBox="1"/>
          <p:nvPr>
            <p:ph idx="6" type="title"/>
          </p:nvPr>
        </p:nvSpPr>
        <p:spPr>
          <a:xfrm>
            <a:off x="3352348" y="3638575"/>
            <a:ext cx="2439300" cy="3696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5" name="Google Shape;45;p6"/>
          <p:cNvSpPr txBox="1"/>
          <p:nvPr>
            <p:ph idx="7" type="subTitle"/>
          </p:nvPr>
        </p:nvSpPr>
        <p:spPr>
          <a:xfrm>
            <a:off x="3352352" y="4018874"/>
            <a:ext cx="24393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6"/>
          <p:cNvSpPr txBox="1"/>
          <p:nvPr>
            <p:ph idx="8" type="title"/>
          </p:nvPr>
        </p:nvSpPr>
        <p:spPr>
          <a:xfrm>
            <a:off x="5997474" y="1940250"/>
            <a:ext cx="2435100" cy="3777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 name="Google Shape;47;p6"/>
          <p:cNvSpPr txBox="1"/>
          <p:nvPr>
            <p:ph idx="9" type="subTitle"/>
          </p:nvPr>
        </p:nvSpPr>
        <p:spPr>
          <a:xfrm>
            <a:off x="5997478" y="2317720"/>
            <a:ext cx="2435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 name="Google Shape;48;p6"/>
          <p:cNvSpPr txBox="1"/>
          <p:nvPr>
            <p:ph idx="13" type="title"/>
          </p:nvPr>
        </p:nvSpPr>
        <p:spPr>
          <a:xfrm>
            <a:off x="5997475" y="3638575"/>
            <a:ext cx="2435100" cy="36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9" name="Google Shape;49;p6"/>
          <p:cNvSpPr txBox="1"/>
          <p:nvPr>
            <p:ph idx="14" type="subTitle"/>
          </p:nvPr>
        </p:nvSpPr>
        <p:spPr>
          <a:xfrm>
            <a:off x="5997478" y="4018874"/>
            <a:ext cx="2435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6"/>
          <p:cNvSpPr txBox="1"/>
          <p:nvPr>
            <p:ph idx="15"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51" name="Google Shape;51;p6"/>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52" name="Google Shape;52;p6"/>
          <p:cNvSpPr/>
          <p:nvPr/>
        </p:nvSpPr>
        <p:spPr>
          <a:xfrm>
            <a:off x="110550" y="4348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
          <p:cNvSpPr/>
          <p:nvPr/>
        </p:nvSpPr>
        <p:spPr>
          <a:xfrm>
            <a:off x="8434625"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4" name="Shape 54"/>
        <p:cNvGrpSpPr/>
        <p:nvPr/>
      </p:nvGrpSpPr>
      <p:grpSpPr>
        <a:xfrm>
          <a:off x="0" y="0"/>
          <a:ext cx="0" cy="0"/>
          <a:chOff x="0" y="0"/>
          <a:chExt cx="0" cy="0"/>
        </a:xfrm>
      </p:grpSpPr>
      <p:sp>
        <p:nvSpPr>
          <p:cNvPr id="55" name="Google Shape;55;p7"/>
          <p:cNvSpPr txBox="1"/>
          <p:nvPr>
            <p:ph type="title"/>
          </p:nvPr>
        </p:nvSpPr>
        <p:spPr>
          <a:xfrm>
            <a:off x="3036822" y="3531175"/>
            <a:ext cx="4277700" cy="65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1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6" name="Google Shape;56;p7"/>
          <p:cNvSpPr txBox="1"/>
          <p:nvPr>
            <p:ph idx="2" type="title"/>
          </p:nvPr>
        </p:nvSpPr>
        <p:spPr>
          <a:xfrm>
            <a:off x="1812322" y="3531170"/>
            <a:ext cx="1229400" cy="106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7" name="Google Shape;57;p7"/>
          <p:cNvSpPr txBox="1"/>
          <p:nvPr>
            <p:ph idx="1" type="subTitle"/>
          </p:nvPr>
        </p:nvSpPr>
        <p:spPr>
          <a:xfrm>
            <a:off x="3048118" y="4250025"/>
            <a:ext cx="4277700" cy="343800"/>
          </a:xfrm>
          <a:prstGeom prst="rect">
            <a:avLst/>
          </a:prstGeom>
          <a:solidFill>
            <a:schemeClr val="lt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7"/>
          <p:cNvSpPr/>
          <p:nvPr/>
        </p:nvSpPr>
        <p:spPr>
          <a:xfrm>
            <a:off x="8100775" y="4250032"/>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9" name="Shape 59"/>
        <p:cNvGrpSpPr/>
        <p:nvPr/>
      </p:nvGrpSpPr>
      <p:grpSpPr>
        <a:xfrm>
          <a:off x="0" y="0"/>
          <a:ext cx="0" cy="0"/>
          <a:chOff x="0" y="0"/>
          <a:chExt cx="0" cy="0"/>
        </a:xfrm>
      </p:grpSpPr>
      <p:sp>
        <p:nvSpPr>
          <p:cNvPr id="60" name="Google Shape;60;p8"/>
          <p:cNvSpPr txBox="1"/>
          <p:nvPr>
            <p:ph type="title"/>
          </p:nvPr>
        </p:nvSpPr>
        <p:spPr>
          <a:xfrm>
            <a:off x="1575450" y="1960950"/>
            <a:ext cx="2584500" cy="3441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1" name="Google Shape;61;p8"/>
          <p:cNvSpPr txBox="1"/>
          <p:nvPr>
            <p:ph idx="1" type="subTitle"/>
          </p:nvPr>
        </p:nvSpPr>
        <p:spPr>
          <a:xfrm>
            <a:off x="1575450" y="2304898"/>
            <a:ext cx="2584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 name="Google Shape;62;p8"/>
          <p:cNvSpPr txBox="1"/>
          <p:nvPr>
            <p:ph idx="2" type="title"/>
          </p:nvPr>
        </p:nvSpPr>
        <p:spPr>
          <a:xfrm>
            <a:off x="4994798" y="1960950"/>
            <a:ext cx="2584500" cy="34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3" name="Google Shape;63;p8"/>
          <p:cNvSpPr txBox="1"/>
          <p:nvPr>
            <p:ph idx="3" type="subTitle"/>
          </p:nvPr>
        </p:nvSpPr>
        <p:spPr>
          <a:xfrm>
            <a:off x="4994798" y="2304898"/>
            <a:ext cx="2584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 name="Google Shape;64;p8"/>
          <p:cNvSpPr txBox="1"/>
          <p:nvPr>
            <p:ph idx="4" type="title"/>
          </p:nvPr>
        </p:nvSpPr>
        <p:spPr>
          <a:xfrm>
            <a:off x="1575450" y="3707028"/>
            <a:ext cx="2584500" cy="34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5" name="Google Shape;65;p8"/>
          <p:cNvSpPr txBox="1"/>
          <p:nvPr>
            <p:ph idx="5" type="subTitle"/>
          </p:nvPr>
        </p:nvSpPr>
        <p:spPr>
          <a:xfrm>
            <a:off x="1575450" y="4051150"/>
            <a:ext cx="2584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8"/>
          <p:cNvSpPr txBox="1"/>
          <p:nvPr>
            <p:ph idx="6" type="title"/>
          </p:nvPr>
        </p:nvSpPr>
        <p:spPr>
          <a:xfrm>
            <a:off x="4994798" y="3707028"/>
            <a:ext cx="2584500" cy="3441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7" name="Google Shape;67;p8"/>
          <p:cNvSpPr txBox="1"/>
          <p:nvPr>
            <p:ph idx="7" type="subTitle"/>
          </p:nvPr>
        </p:nvSpPr>
        <p:spPr>
          <a:xfrm>
            <a:off x="4994798" y="4051150"/>
            <a:ext cx="2584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 name="Google Shape;68;p8"/>
          <p:cNvSpPr txBox="1"/>
          <p:nvPr>
            <p:ph idx="8"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 name="Google Shape;69;p8"/>
          <p:cNvSpPr/>
          <p:nvPr/>
        </p:nvSpPr>
        <p:spPr>
          <a:xfrm>
            <a:off x="383225" y="12670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
          <p:cNvSpPr/>
          <p:nvPr/>
        </p:nvSpPr>
        <p:spPr>
          <a:xfrm>
            <a:off x="8100775" y="4257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 name="Google Shape;71;p8"/>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2" name="Shape 72"/>
        <p:cNvGrpSpPr/>
        <p:nvPr/>
      </p:nvGrpSpPr>
      <p:grpSpPr>
        <a:xfrm>
          <a:off x="0" y="0"/>
          <a:ext cx="0" cy="0"/>
          <a:chOff x="0" y="0"/>
          <a:chExt cx="0" cy="0"/>
        </a:xfrm>
      </p:grpSpPr>
      <p:sp>
        <p:nvSpPr>
          <p:cNvPr id="73" name="Google Shape;73;p9"/>
          <p:cNvSpPr txBox="1"/>
          <p:nvPr>
            <p:ph type="title"/>
          </p:nvPr>
        </p:nvSpPr>
        <p:spPr>
          <a:xfrm>
            <a:off x="4813975" y="1185350"/>
            <a:ext cx="3242100" cy="29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4" name="Google Shape;74;p9"/>
          <p:cNvSpPr txBox="1"/>
          <p:nvPr>
            <p:ph idx="1" type="subTitle"/>
          </p:nvPr>
        </p:nvSpPr>
        <p:spPr>
          <a:xfrm>
            <a:off x="4813975" y="1481200"/>
            <a:ext cx="3242100" cy="65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9"/>
          <p:cNvSpPr txBox="1"/>
          <p:nvPr>
            <p:ph idx="2" type="title"/>
          </p:nvPr>
        </p:nvSpPr>
        <p:spPr>
          <a:xfrm>
            <a:off x="4813975" y="2420924"/>
            <a:ext cx="3242100" cy="295800"/>
          </a:xfrm>
          <a:prstGeom prst="rect">
            <a:avLst/>
          </a:prstGeom>
          <a:solidFill>
            <a:schemeClr val="lt2"/>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6" name="Google Shape;76;p9"/>
          <p:cNvSpPr txBox="1"/>
          <p:nvPr>
            <p:ph idx="3" type="subTitle"/>
          </p:nvPr>
        </p:nvSpPr>
        <p:spPr>
          <a:xfrm>
            <a:off x="4813975" y="2716325"/>
            <a:ext cx="3242100" cy="65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 name="Google Shape;77;p9"/>
          <p:cNvSpPr txBox="1"/>
          <p:nvPr>
            <p:ph idx="4" type="title"/>
          </p:nvPr>
        </p:nvSpPr>
        <p:spPr>
          <a:xfrm>
            <a:off x="4813975" y="3656499"/>
            <a:ext cx="3242100" cy="29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8" name="Google Shape;78;p9"/>
          <p:cNvSpPr txBox="1"/>
          <p:nvPr>
            <p:ph idx="5" type="subTitle"/>
          </p:nvPr>
        </p:nvSpPr>
        <p:spPr>
          <a:xfrm>
            <a:off x="4813975" y="3952350"/>
            <a:ext cx="3242100" cy="65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 name="Google Shape;79;p9"/>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80" name="Google Shape;80;p9"/>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81" name="Google Shape;81;p9"/>
          <p:cNvSpPr/>
          <p:nvPr/>
        </p:nvSpPr>
        <p:spPr>
          <a:xfrm>
            <a:off x="8294875" y="192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10"/>
          <p:cNvSpPr txBox="1"/>
          <p:nvPr>
            <p:ph idx="1" type="body"/>
          </p:nvPr>
        </p:nvSpPr>
        <p:spPr>
          <a:xfrm>
            <a:off x="718200" y="1094000"/>
            <a:ext cx="3827400" cy="35100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Clr>
                <a:srgbClr val="434343"/>
              </a:buClr>
              <a:buSzPts val="1400"/>
              <a:buChar char="●"/>
              <a:defRPr sz="1400">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84" name="Google Shape;84;p10"/>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85" name="Google Shape;85;p10"/>
          <p:cNvCxnSpPr/>
          <p:nvPr/>
        </p:nvCxnSpPr>
        <p:spPr>
          <a:xfrm>
            <a:off x="1045500" y="909613"/>
            <a:ext cx="7053000" cy="0"/>
          </a:xfrm>
          <a:prstGeom prst="straightConnector1">
            <a:avLst/>
          </a:prstGeom>
          <a:noFill/>
          <a:ln cap="flat" cmpd="sng" w="19050">
            <a:solidFill>
              <a:schemeClr val="dk1"/>
            </a:solidFill>
            <a:prstDash val="solid"/>
            <a:round/>
            <a:headEnd len="sm" w="sm" type="none"/>
            <a:tailEnd len="sm" w="sm" type="none"/>
          </a:ln>
        </p:spPr>
      </p:cxnSp>
      <p:sp>
        <p:nvSpPr>
          <p:cNvPr id="86" name="Google Shape;86;p10"/>
          <p:cNvSpPr/>
          <p:nvPr/>
        </p:nvSpPr>
        <p:spPr>
          <a:xfrm>
            <a:off x="313900" y="7988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500"/>
              <a:buFont typeface="Martel"/>
              <a:buNone/>
              <a:defRPr b="0" i="0" sz="2500" u="none" cap="none" strike="noStrike">
                <a:solidFill>
                  <a:schemeClr val="dk1"/>
                </a:solidFill>
                <a:latin typeface="Martel"/>
                <a:ea typeface="Martel"/>
                <a:cs typeface="Martel"/>
                <a:sym typeface="Martel"/>
              </a:defRPr>
            </a:lvl1pPr>
            <a:lvl2pPr lvl="1" marR="0" rtl="0" algn="l">
              <a:lnSpc>
                <a:spcPct val="100000"/>
              </a:lnSpc>
              <a:spcBef>
                <a:spcPts val="0"/>
              </a:spcBef>
              <a:spcAft>
                <a:spcPts val="0"/>
              </a:spcAft>
              <a:buClr>
                <a:schemeClr val="dk1"/>
              </a:buClr>
              <a:buSzPts val="3000"/>
              <a:buFont typeface="Abhaya Libre"/>
              <a:buNone/>
              <a:defRPr b="0" i="0" sz="3000" u="none" cap="none" strike="noStrike">
                <a:solidFill>
                  <a:schemeClr val="dk1"/>
                </a:solidFill>
                <a:latin typeface="Abhaya Libre"/>
                <a:ea typeface="Abhaya Libre"/>
                <a:cs typeface="Abhaya Libre"/>
                <a:sym typeface="Abhaya Libre"/>
              </a:defRPr>
            </a:lvl2pPr>
            <a:lvl3pPr lvl="2" marR="0" rtl="0" algn="l">
              <a:lnSpc>
                <a:spcPct val="100000"/>
              </a:lnSpc>
              <a:spcBef>
                <a:spcPts val="0"/>
              </a:spcBef>
              <a:spcAft>
                <a:spcPts val="0"/>
              </a:spcAft>
              <a:buClr>
                <a:schemeClr val="dk1"/>
              </a:buClr>
              <a:buSzPts val="3000"/>
              <a:buFont typeface="Abhaya Libre"/>
              <a:buNone/>
              <a:defRPr b="0" i="0" sz="3000" u="none" cap="none" strike="noStrike">
                <a:solidFill>
                  <a:schemeClr val="dk1"/>
                </a:solidFill>
                <a:latin typeface="Abhaya Libre"/>
                <a:ea typeface="Abhaya Libre"/>
                <a:cs typeface="Abhaya Libre"/>
                <a:sym typeface="Abhaya Libre"/>
              </a:defRPr>
            </a:lvl3pPr>
            <a:lvl4pPr lvl="3" marR="0" rtl="0" algn="l">
              <a:lnSpc>
                <a:spcPct val="100000"/>
              </a:lnSpc>
              <a:spcBef>
                <a:spcPts val="0"/>
              </a:spcBef>
              <a:spcAft>
                <a:spcPts val="0"/>
              </a:spcAft>
              <a:buClr>
                <a:schemeClr val="dk1"/>
              </a:buClr>
              <a:buSzPts val="3000"/>
              <a:buFont typeface="Abhaya Libre"/>
              <a:buNone/>
              <a:defRPr b="0" i="0" sz="3000" u="none" cap="none" strike="noStrike">
                <a:solidFill>
                  <a:schemeClr val="dk1"/>
                </a:solidFill>
                <a:latin typeface="Abhaya Libre"/>
                <a:ea typeface="Abhaya Libre"/>
                <a:cs typeface="Abhaya Libre"/>
                <a:sym typeface="Abhaya Libre"/>
              </a:defRPr>
            </a:lvl4pPr>
            <a:lvl5pPr lvl="4" marR="0" rtl="0" algn="l">
              <a:lnSpc>
                <a:spcPct val="100000"/>
              </a:lnSpc>
              <a:spcBef>
                <a:spcPts val="0"/>
              </a:spcBef>
              <a:spcAft>
                <a:spcPts val="0"/>
              </a:spcAft>
              <a:buClr>
                <a:schemeClr val="dk1"/>
              </a:buClr>
              <a:buSzPts val="3000"/>
              <a:buFont typeface="Abhaya Libre"/>
              <a:buNone/>
              <a:defRPr b="0" i="0" sz="3000" u="none" cap="none" strike="noStrike">
                <a:solidFill>
                  <a:schemeClr val="dk1"/>
                </a:solidFill>
                <a:latin typeface="Abhaya Libre"/>
                <a:ea typeface="Abhaya Libre"/>
                <a:cs typeface="Abhaya Libre"/>
                <a:sym typeface="Abhaya Libre"/>
              </a:defRPr>
            </a:lvl5pPr>
            <a:lvl6pPr lvl="5" marR="0" rtl="0" algn="l">
              <a:lnSpc>
                <a:spcPct val="100000"/>
              </a:lnSpc>
              <a:spcBef>
                <a:spcPts val="0"/>
              </a:spcBef>
              <a:spcAft>
                <a:spcPts val="0"/>
              </a:spcAft>
              <a:buClr>
                <a:schemeClr val="dk1"/>
              </a:buClr>
              <a:buSzPts val="3000"/>
              <a:buFont typeface="Abhaya Libre"/>
              <a:buNone/>
              <a:defRPr b="0" i="0" sz="3000" u="none" cap="none" strike="noStrike">
                <a:solidFill>
                  <a:schemeClr val="dk1"/>
                </a:solidFill>
                <a:latin typeface="Abhaya Libre"/>
                <a:ea typeface="Abhaya Libre"/>
                <a:cs typeface="Abhaya Libre"/>
                <a:sym typeface="Abhaya Libre"/>
              </a:defRPr>
            </a:lvl6pPr>
            <a:lvl7pPr lvl="6" marR="0" rtl="0" algn="l">
              <a:lnSpc>
                <a:spcPct val="100000"/>
              </a:lnSpc>
              <a:spcBef>
                <a:spcPts val="0"/>
              </a:spcBef>
              <a:spcAft>
                <a:spcPts val="0"/>
              </a:spcAft>
              <a:buClr>
                <a:schemeClr val="dk1"/>
              </a:buClr>
              <a:buSzPts val="3000"/>
              <a:buFont typeface="Abhaya Libre"/>
              <a:buNone/>
              <a:defRPr b="0" i="0" sz="3000" u="none" cap="none" strike="noStrike">
                <a:solidFill>
                  <a:schemeClr val="dk1"/>
                </a:solidFill>
                <a:latin typeface="Abhaya Libre"/>
                <a:ea typeface="Abhaya Libre"/>
                <a:cs typeface="Abhaya Libre"/>
                <a:sym typeface="Abhaya Libre"/>
              </a:defRPr>
            </a:lvl7pPr>
            <a:lvl8pPr lvl="7" marR="0" rtl="0" algn="l">
              <a:lnSpc>
                <a:spcPct val="100000"/>
              </a:lnSpc>
              <a:spcBef>
                <a:spcPts val="0"/>
              </a:spcBef>
              <a:spcAft>
                <a:spcPts val="0"/>
              </a:spcAft>
              <a:buClr>
                <a:schemeClr val="dk1"/>
              </a:buClr>
              <a:buSzPts val="3000"/>
              <a:buFont typeface="Abhaya Libre"/>
              <a:buNone/>
              <a:defRPr b="0" i="0" sz="3000" u="none" cap="none" strike="noStrike">
                <a:solidFill>
                  <a:schemeClr val="dk1"/>
                </a:solidFill>
                <a:latin typeface="Abhaya Libre"/>
                <a:ea typeface="Abhaya Libre"/>
                <a:cs typeface="Abhaya Libre"/>
                <a:sym typeface="Abhaya Libre"/>
              </a:defRPr>
            </a:lvl8pPr>
            <a:lvl9pPr lvl="8" marR="0" rtl="0" algn="l">
              <a:lnSpc>
                <a:spcPct val="100000"/>
              </a:lnSpc>
              <a:spcBef>
                <a:spcPts val="0"/>
              </a:spcBef>
              <a:spcAft>
                <a:spcPts val="0"/>
              </a:spcAft>
              <a:buClr>
                <a:schemeClr val="dk1"/>
              </a:buClr>
              <a:buSzPts val="3000"/>
              <a:buFont typeface="Abhaya Libre"/>
              <a:buNone/>
              <a:defRPr b="0" i="0" sz="3000" u="none" cap="none" strike="noStrike">
                <a:solidFill>
                  <a:schemeClr val="dk1"/>
                </a:solidFill>
                <a:latin typeface="Abhaya Libre"/>
                <a:ea typeface="Abhaya Libre"/>
                <a:cs typeface="Abhaya Libre"/>
                <a:sym typeface="Abhaya Libr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03" name="Shape 203"/>
        <p:cNvGrpSpPr/>
        <p:nvPr/>
      </p:nvGrpSpPr>
      <p:grpSpPr>
        <a:xfrm>
          <a:off x="0" y="0"/>
          <a:ext cx="0" cy="0"/>
          <a:chOff x="0" y="0"/>
          <a:chExt cx="0" cy="0"/>
        </a:xfrm>
      </p:grpSpPr>
      <p:sp>
        <p:nvSpPr>
          <p:cNvPr id="204" name="Google Shape;204;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205" name="Google Shape;205;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6.xml"/><Relationship Id="rId4" Type="http://schemas.openxmlformats.org/officeDocument/2006/relationships/slide" Target="/ppt/slides/slide17.xml"/><Relationship Id="rId5" Type="http://schemas.openxmlformats.org/officeDocument/2006/relationships/slide" Target="/ppt/slides/slide18.xml"/><Relationship Id="rId6" Type="http://schemas.openxmlformats.org/officeDocument/2006/relationships/slide" Target="/ppt/slides/slide3.xml"/><Relationship Id="rId7" Type="http://schemas.openxmlformats.org/officeDocument/2006/relationships/image" Target="../media/image5.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39.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4.png"/><Relationship Id="rId8" Type="http://schemas.openxmlformats.org/officeDocument/2006/relationships/image" Target="../media/image25.png"/><Relationship Id="rId11" Type="http://schemas.openxmlformats.org/officeDocument/2006/relationships/image" Target="../media/image28.png"/><Relationship Id="rId10" Type="http://schemas.openxmlformats.org/officeDocument/2006/relationships/image" Target="../media/image29.png"/><Relationship Id="rId12"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slide" Target="/ppt/slides/slide17.xml"/><Relationship Id="rId4" Type="http://schemas.openxmlformats.org/officeDocument/2006/relationships/slide" Target="/ppt/slides/slide17.xml"/><Relationship Id="rId5" Type="http://schemas.openxmlformats.org/officeDocument/2006/relationships/slide" Target="/ppt/slides/slide18.xml"/><Relationship Id="rId6" Type="http://schemas.openxmlformats.org/officeDocument/2006/relationships/slide" Target="/ppt/slides/slide3.xml"/><Relationship Id="rId7" Type="http://schemas.openxmlformats.org/officeDocument/2006/relationships/image" Target="../media/image30.jpg"/><Relationship Id="rId8"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slide" Target="/ppt/slides/slide18.xml"/><Relationship Id="rId4" Type="http://schemas.openxmlformats.org/officeDocument/2006/relationships/slide" Target="/ppt/slides/slide17.xml"/><Relationship Id="rId5" Type="http://schemas.openxmlformats.org/officeDocument/2006/relationships/slide" Target="/ppt/slides/slide18.xml"/><Relationship Id="rId6" Type="http://schemas.openxmlformats.org/officeDocument/2006/relationships/slide" Target="/ppt/slides/slide3.xml"/><Relationship Id="rId7"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slide" Target="/ppt/slides/slide6.xml"/><Relationship Id="rId4" Type="http://schemas.openxmlformats.org/officeDocument/2006/relationships/slide" Target="/ppt/slides/slide17.xml"/><Relationship Id="rId5" Type="http://schemas.openxmlformats.org/officeDocument/2006/relationships/slide" Target="/ppt/slides/slide18.xml"/><Relationship Id="rId6" Type="http://schemas.openxmlformats.org/officeDocument/2006/relationships/slide" Target="/ppt/slid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slide" Target="/ppt/slides/slide6.xml"/><Relationship Id="rId4" Type="http://schemas.openxmlformats.org/officeDocument/2006/relationships/slide" Target="/ppt/slides/slide17.xml"/><Relationship Id="rId5" Type="http://schemas.openxmlformats.org/officeDocument/2006/relationships/slide" Target="/ppt/slides/slide18.xml"/><Relationship Id="rId6" Type="http://schemas.openxmlformats.org/officeDocument/2006/relationships/slide" Target="/ppt/slid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slide" Target="/ppt/slides/slide3.xml"/><Relationship Id="rId5" Type="http://schemas.openxmlformats.org/officeDocument/2006/relationships/slide" Target="/ppt/slides/slide6.xml"/><Relationship Id="rId6" Type="http://schemas.openxmlformats.org/officeDocument/2006/relationships/slide" Target="/ppt/slides/slide17.xml"/><Relationship Id="rId7" Type="http://schemas.openxmlformats.org/officeDocument/2006/relationships/slide" Target="/ppt/slid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slide" Target="/ppt/slides/slide26.xml"/><Relationship Id="rId4" Type="http://schemas.openxmlformats.org/officeDocument/2006/relationships/slide" Target="/ppt/slides/slide17.xml"/><Relationship Id="rId5" Type="http://schemas.openxmlformats.org/officeDocument/2006/relationships/slide" Target="/ppt/slides/slide18.xml"/><Relationship Id="rId6" Type="http://schemas.openxmlformats.org/officeDocument/2006/relationships/slide" Target="/ppt/slid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slide" Target="/ppt/slides/slide27.xml"/><Relationship Id="rId4" Type="http://schemas.openxmlformats.org/officeDocument/2006/relationships/slide" Target="/ppt/slides/slide17.xml"/><Relationship Id="rId5" Type="http://schemas.openxmlformats.org/officeDocument/2006/relationships/slide" Target="/ppt/slides/slide18.xml"/><Relationship Id="rId6" Type="http://schemas.openxmlformats.org/officeDocument/2006/relationships/slide" Target="/ppt/slides/slid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6.xml"/><Relationship Id="rId4" Type="http://schemas.openxmlformats.org/officeDocument/2006/relationships/slide" Target="/ppt/slides/slide17.xml"/><Relationship Id="rId5" Type="http://schemas.openxmlformats.org/officeDocument/2006/relationships/slide" Target="/ppt/slides/slide18.xml"/><Relationship Id="rId6" Type="http://schemas.openxmlformats.org/officeDocument/2006/relationships/slide" Target="/ppt/slides/slide3.xml"/><Relationship Id="rId7"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y4DUkeXEz3DHW5qf34Bk_zRKI31dhs5OadR4669r3BU/copy" TargetMode="External"/><Relationship Id="rId5"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48.jpg"/><Relationship Id="rId4" Type="http://schemas.openxmlformats.org/officeDocument/2006/relationships/image" Target="../media/image4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slide" Target="/ppt/slides/slide6.xml"/><Relationship Id="rId4" Type="http://schemas.openxmlformats.org/officeDocument/2006/relationships/slide" Target="/ppt/slides/slide17.xml"/><Relationship Id="rId5" Type="http://schemas.openxmlformats.org/officeDocument/2006/relationships/slide" Target="/ppt/slides/slide18.xml"/><Relationship Id="rId6" Type="http://schemas.openxmlformats.org/officeDocument/2006/relationships/slide" Target="/ppt/slides/slide3.xml"/><Relationship Id="rId7"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4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hyperlink" Target="https://www.freepik.com/free-photo/male-hardware-engineer-inserting-circuit-board-memory-slot_2964158.htm/?utm_source=slidesgo_template&amp;utm_medium=referral-link&amp;utm_campaign=sg_resources&amp;utm_content=freepik" TargetMode="External"/><Relationship Id="rId4" Type="http://schemas.openxmlformats.org/officeDocument/2006/relationships/hyperlink" Target="https://www.freepik.com/free-photo/portrait-smiling-male-technician-working-computer-motherboard_3329403.htm/?utm_source=slidesgo_template&amp;utm_medium=referral-link&amp;utm_campaign=sg_resources&amp;utm_content=freepik" TargetMode="External"/><Relationship Id="rId9" Type="http://schemas.openxmlformats.org/officeDocument/2006/relationships/hyperlink" Target="https://www.freepik.com/free-photo/front-view-mechanic-man-employee_5851410.htm/?utm_source=slidesgo_template&amp;utm_medium=referral-link&amp;utm_campaign=sg_resources&amp;utm_content=freepik" TargetMode="External"/><Relationship Id="rId5" Type="http://schemas.openxmlformats.org/officeDocument/2006/relationships/hyperlink" Target="https://www.freepik.com/free-photo/woman-working-her-workshop-creative-invention_17343768.htm/?utm_source=slidesgo_template&amp;utm_medium=referral-link&amp;utm_campaign=sg_resources&amp;utm_content=freepik" TargetMode="External"/><Relationship Id="rId6" Type="http://schemas.openxmlformats.org/officeDocument/2006/relationships/hyperlink" Target="https://www.freepik.com/free-photo/woman-working-her-workshop-creative-invention_17343774.htm/?utm_source=slidesgo_template&amp;utm_medium=referral-link&amp;utm_campaign=sg_resources&amp;utm_content=freepik" TargetMode="External"/><Relationship Id="rId7" Type="http://schemas.openxmlformats.org/officeDocument/2006/relationships/hyperlink" Target="https://www.freepik.com/free-photo/woman-working-her-workshop-creative-invention_17343764.htm/?utm_source=slidesgo_template&amp;utm_medium=referral-link&amp;utm_campaign=sg_resources&amp;utm_content=freepik" TargetMode="External"/><Relationship Id="rId8" Type="http://schemas.openxmlformats.org/officeDocument/2006/relationships/hyperlink" Target="https://www.freepik.com/free-photo/woman-working-her-workshop-creative-invention_17343766.htm/?utm_source=slidesgo_template&amp;utm_medium=referral-link&amp;utm_campaign=sg_resources&amp;utm_content=freepik" TargetMode="External"/><Relationship Id="rId11" Type="http://schemas.openxmlformats.org/officeDocument/2006/relationships/hyperlink" Target="https://www.freepik.com/free-photo/beautiful-fluffy-clouds-seen-from-airplane_12109891.htm/?utm_source=slidesgo_template&amp;utm_medium=referral-link&amp;utm_campaign=sg_resources&amp;utm_content=freepik" TargetMode="External"/><Relationship Id="rId10" Type="http://schemas.openxmlformats.org/officeDocument/2006/relationships/hyperlink" Target="https://www.freepik.com/free-photo/top-view-yellow-helicopter-helipad_13951938.htm/?utm_source=slidesgo_template&amp;utm_medium=referral-link&amp;utm_campaign=sg_resources&amp;utm_content=freepik" TargetMode="External"/><Relationship Id="rId12" Type="http://schemas.openxmlformats.org/officeDocument/2006/relationships/hyperlink" Target="https://www.freepik.com/free-photo/beautiful-fluffy-clouds-seen-from-airplane_12109890.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 Id="rId3" Type="http://schemas.openxmlformats.org/officeDocument/2006/relationships/hyperlink" Target="https://www.freepik.com/free-photo/female-inventor-working-new-creation_17343843.htm/?utm_source=slidesgo_template&amp;utm_medium=referral-link&amp;utm_campaign=sg_resources&amp;utm_content=freepik" TargetMode="External"/><Relationship Id="rId4" Type="http://schemas.openxmlformats.org/officeDocument/2006/relationships/hyperlink" Target="https://www.freepik.com/free-photo/young-mechanic-working-his-workshop_14312904.htm/?utm_source=slidesgo_template&amp;utm_medium=referral-link&amp;utm_campaign=sg_resources&amp;utm_content=freepik" TargetMode="External"/><Relationship Id="rId9" Type="http://schemas.openxmlformats.org/officeDocument/2006/relationships/hyperlink" Target="https://www.freepik.com/free-photo/young-mechanic-working-his-workshop_14312898.htm/?utm_source=slidesgo_template&amp;utm_medium=referral-link&amp;utm_campaign=sg_resources&amp;utm_content=freepik" TargetMode="External"/><Relationship Id="rId5" Type="http://schemas.openxmlformats.org/officeDocument/2006/relationships/hyperlink" Target="https://www.freepik.com/free-photo/young-female-inventor-creating-her-workshop_17343820.htm/?utm_source=slidesgo_template&amp;utm_medium=referral-link&amp;utm_campaign=sg_resources&amp;utm_content=freepik" TargetMode="External"/><Relationship Id="rId6" Type="http://schemas.openxmlformats.org/officeDocument/2006/relationships/hyperlink" Target="https://www.freepik.com/free-photo/young-female-inventor-creating-her-workshop_17343812.htm/?utm_source=slidesgo_template&amp;utm_medium=referral-link&amp;utm_campaign=sg_resources&amp;utm_content=freepik" TargetMode="External"/><Relationship Id="rId7" Type="http://schemas.openxmlformats.org/officeDocument/2006/relationships/hyperlink" Target="https://www.freepik.com/free-photo/young-female-inventor-her-workshop_17343811.htm/?utm_source=slidesgo_template&amp;utm_medium=referral-link&amp;utm_campaign=sg_resources&amp;utm_content=freepik" TargetMode="External"/><Relationship Id="rId8" Type="http://schemas.openxmlformats.org/officeDocument/2006/relationships/hyperlink" Target="https://www.freepik.com/free-photo/young-mechanic-working-his-workshop_14312908.htm/?utm_source=slidesgo_template&amp;utm_medium=referral-link&amp;utm_campaign=sg_resources&amp;utm_content=freepik" TargetMode="External"/><Relationship Id="rId11" Type="http://schemas.openxmlformats.org/officeDocument/2006/relationships/hyperlink" Target="https://www.freepik.com/free-photo/woman-working-her-workshop-creative-invention_17343767.htm/?utm_source=slidesgo_template&amp;utm_medium=referral-link&amp;utm_campaign=sg_resources&amp;utm_content=freepik" TargetMode="External"/><Relationship Id="rId10" Type="http://schemas.openxmlformats.org/officeDocument/2006/relationships/hyperlink" Target="https://www.freepik.com/free-photo/woman-working-her-workshop-creative-invention_17343770.htm/?utm_source=slidesgo_template&amp;utm_medium=referral-link&amp;utm_campaign=sg_resources&amp;utm_content=freepik" TargetMode="External"/><Relationship Id="rId13" Type="http://schemas.openxmlformats.org/officeDocument/2006/relationships/hyperlink" Target="https://www.freepik.com/free-photo/side-view-young-male-technician-repairing-helicopter-toy-wooden-desk_3334081.htm/?utm_source=slidesgo_template&amp;utm_medium=referral-link&amp;utm_campaign=sg_resources&amp;utm_content=freepik" TargetMode="External"/><Relationship Id="rId12" Type="http://schemas.openxmlformats.org/officeDocument/2006/relationships/hyperlink" Target="https://www.freepik.com/free-photo/young-woman-working-her-workshop-creative-invention_17343787.htm/?utm_source=slidesgo_template&amp;utm_medium=referral-link&amp;utm_campaign=sg_resources&amp;utm_content=freepik" TargetMode="External"/><Relationship Id="rId15" Type="http://schemas.openxmlformats.org/officeDocument/2006/relationships/hyperlink" Target="https://www.freepik.com/free-photo/young-female-inventor-her-workshop_17343807.htm/?utm_source=slidesgo_template&amp;utm_medium=referral-link&amp;utm_campaign=sg_resources&amp;utm_content=freepik" TargetMode="External"/><Relationship Id="rId14" Type="http://schemas.openxmlformats.org/officeDocument/2006/relationships/hyperlink" Target="https://www.freepik.com/free-photo/male-mechanic-working-his-workshop_14312923.htm/?utm_source=slidesgo_template&amp;utm_medium=referral-link&amp;utm_campaign=sg_resources&amp;utm_content=freepik" TargetMode="External"/><Relationship Id="rId17" Type="http://schemas.openxmlformats.org/officeDocument/2006/relationships/hyperlink" Target="https://www.flaticon.com/packs/aviation-82/?utm_source=slidesgo_template&amp;utm_medium=referral-link&amp;utm_campaign=sg_resources&amp;utm_content=flaticon" TargetMode="External"/><Relationship Id="rId16" Type="http://schemas.openxmlformats.org/officeDocument/2006/relationships/hyperlink" Target="https://www.freepik.com/free-photo/front-vie-car-service-employee-with-clipboard_5851558.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19.xml"/><Relationship Id="rId5" Type="http://schemas.openxmlformats.org/officeDocument/2006/relationships/hyperlink" Target="http://bit.ly/33VAFh3" TargetMode="External"/><Relationship Id="rId6" Type="http://schemas.openxmlformats.org/officeDocument/2006/relationships/slide" Target="/ppt/slides/slide54.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47.xml"/><Relationship Id="rId11" Type="http://schemas.openxmlformats.org/officeDocument/2006/relationships/slide" Target="/ppt/slides/slide51.xml"/><Relationship Id="rId10" Type="http://schemas.openxmlformats.org/officeDocument/2006/relationships/slide" Target="/ppt/slides/slide48.xml"/><Relationship Id="rId13" Type="http://schemas.openxmlformats.org/officeDocument/2006/relationships/slide" Target="/ppt/slides/slide54.xml"/><Relationship Id="rId12" Type="http://schemas.openxmlformats.org/officeDocument/2006/relationships/slide" Target="/ppt/slides/slide54.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55.xml"/><Relationship Id="rId17" Type="http://schemas.openxmlformats.org/officeDocument/2006/relationships/slide" Target="/ppt/slides/slide56.xml"/><Relationship Id="rId16" Type="http://schemas.openxmlformats.org/officeDocument/2006/relationships/slide" Target="/ppt/slides/slide56.xml"/><Relationship Id="rId18" Type="http://schemas.openxmlformats.org/officeDocument/2006/relationships/slide" Target="/ppt/slides/slide6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 Id="rId3" Type="http://schemas.openxmlformats.org/officeDocument/2006/relationships/hyperlink" Target="http://bit.ly/2PfT4lq" TargetMode="External"/><Relationship Id="rId4" Type="http://schemas.openxmlformats.org/officeDocument/2006/relationships/slide" Target="/ppt/slides/slide1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 Id="rId3" Type="http://schemas.openxmlformats.org/officeDocument/2006/relationships/hyperlink" Target="https://fonts.google.com/specimen/Martel" TargetMode="External"/><Relationship Id="rId4" Type="http://schemas.openxmlformats.org/officeDocument/2006/relationships/hyperlink" Target="https://fonts.google.com/specimen/Open+San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1.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7.gif"/><Relationship Id="rId14" Type="http://schemas.openxmlformats.org/officeDocument/2006/relationships/image" Target="../media/image4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 Id="rId3" Type="http://schemas.openxmlformats.org/officeDocument/2006/relationships/hyperlink" Target="https://bit.ly/2ZjL1p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slide" Target="/ppt/slides/slide6.xml"/><Relationship Id="rId4" Type="http://schemas.openxmlformats.org/officeDocument/2006/relationships/slide" Target="/ppt/slides/slide17.xml"/><Relationship Id="rId5" Type="http://schemas.openxmlformats.org/officeDocument/2006/relationships/slide" Target="/ppt/slides/slide18.xml"/><Relationship Id="rId6" Type="http://schemas.openxmlformats.org/officeDocument/2006/relationships/slide" Target="/ppt/slides/slide3.xml"/><Relationship Id="rId7" Type="http://schemas.openxmlformats.org/officeDocument/2006/relationships/image" Target="../media/image1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2.xml"/><Relationship Id="rId3" Type="http://schemas.openxmlformats.org/officeDocument/2006/relationships/hyperlink" Target="https://chrome.google.com/webstore/detail/flaticon-for-gsuit-gslide/haekgjfnhhdkgfgmldhfokhmfkgmcib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6.xml"/><Relationship Id="rId3" Type="http://schemas.openxmlformats.org/officeDocument/2006/relationships/hyperlink" Target="http://bit.ly/2PfT4lq" TargetMode="Externa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idx="1" type="subTitle"/>
          </p:nvPr>
        </p:nvSpPr>
        <p:spPr>
          <a:xfrm>
            <a:off x="2163081" y="4273250"/>
            <a:ext cx="4849200" cy="325500"/>
          </a:xfrm>
          <a:prstGeom prst="rect">
            <a:avLst/>
          </a:prstGeom>
          <a:solidFill>
            <a:srgbClr val="FEDADB"/>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Get Started</a:t>
            </a:r>
            <a:endParaRPr/>
          </a:p>
        </p:txBody>
      </p:sp>
      <p:sp>
        <p:nvSpPr>
          <p:cNvPr id="214" name="Google Shape;214;p37"/>
          <p:cNvSpPr txBox="1"/>
          <p:nvPr>
            <p:ph type="ctrTitle"/>
          </p:nvPr>
        </p:nvSpPr>
        <p:spPr>
          <a:xfrm>
            <a:off x="2054631" y="2086000"/>
            <a:ext cx="5115300" cy="1956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b="1" lang="en" sz="1900"/>
              <a:t>SOFTWARE PROJECT PRESENTATION:</a:t>
            </a:r>
            <a:r>
              <a:rPr lang="en" sz="3000"/>
              <a:t> </a:t>
            </a:r>
            <a:r>
              <a:rPr lang="en" sz="4000">
                <a:latin typeface="Martel Heavy"/>
                <a:ea typeface="Martel Heavy"/>
                <a:cs typeface="Martel Heavy"/>
                <a:sym typeface="Martel Heavy"/>
              </a:rPr>
              <a:t>ELLENA</a:t>
            </a:r>
            <a:br>
              <a:rPr lang="en" sz="4000">
                <a:latin typeface="Martel Heavy"/>
                <a:ea typeface="Martel Heavy"/>
                <a:cs typeface="Martel Heavy"/>
                <a:sym typeface="Martel Heavy"/>
              </a:rPr>
            </a:br>
            <a:r>
              <a:rPr lang="en" sz="4000">
                <a:latin typeface="Martel Heavy"/>
                <a:ea typeface="Martel Heavy"/>
                <a:cs typeface="Martel Heavy"/>
                <a:sym typeface="Martel Heavy"/>
              </a:rPr>
              <a:t>ONLINE WOMEN FASHION SHOP</a:t>
            </a:r>
            <a:endParaRPr sz="4000">
              <a:latin typeface="Martel Heavy"/>
              <a:ea typeface="Martel Heavy"/>
              <a:cs typeface="Martel Heavy"/>
              <a:sym typeface="Martel Heavy"/>
            </a:endParaRPr>
          </a:p>
        </p:txBody>
      </p:sp>
      <p:cxnSp>
        <p:nvCxnSpPr>
          <p:cNvPr id="215" name="Google Shape;215;p37"/>
          <p:cNvCxnSpPr/>
          <p:nvPr/>
        </p:nvCxnSpPr>
        <p:spPr>
          <a:xfrm>
            <a:off x="2162519" y="4076924"/>
            <a:ext cx="4825500" cy="0"/>
          </a:xfrm>
          <a:prstGeom prst="straightConnector1">
            <a:avLst/>
          </a:prstGeom>
          <a:noFill/>
          <a:ln cap="flat" cmpd="sng" w="19050">
            <a:solidFill>
              <a:schemeClr val="dk1"/>
            </a:solidFill>
            <a:prstDash val="solid"/>
            <a:round/>
            <a:headEnd len="sm" w="sm" type="none"/>
            <a:tailEnd len="sm" w="sm" type="none"/>
          </a:ln>
        </p:spPr>
      </p:cxnSp>
      <p:sp>
        <p:nvSpPr>
          <p:cNvPr id="216" name="Google Shape;216;p37"/>
          <p:cNvSpPr/>
          <p:nvPr/>
        </p:nvSpPr>
        <p:spPr>
          <a:xfrm>
            <a:off x="8049325" y="4227250"/>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 name="Google Shape;217;p37"/>
          <p:cNvCxnSpPr/>
          <p:nvPr/>
        </p:nvCxnSpPr>
        <p:spPr>
          <a:xfrm>
            <a:off x="713449"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18" name="Google Shape;218;p37"/>
          <p:cNvCxnSpPr/>
          <p:nvPr/>
        </p:nvCxnSpPr>
        <p:spPr>
          <a:xfrm>
            <a:off x="713449"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219" name="Google Shape;219;p37"/>
          <p:cNvCxnSpPr/>
          <p:nvPr/>
        </p:nvCxnSpPr>
        <p:spPr>
          <a:xfrm>
            <a:off x="2666911"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20" name="Google Shape;220;p37"/>
          <p:cNvCxnSpPr/>
          <p:nvPr/>
        </p:nvCxnSpPr>
        <p:spPr>
          <a:xfrm>
            <a:off x="2666911"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221" name="Google Shape;221;p37"/>
          <p:cNvCxnSpPr/>
          <p:nvPr/>
        </p:nvCxnSpPr>
        <p:spPr>
          <a:xfrm>
            <a:off x="4620372"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22" name="Google Shape;222;p37"/>
          <p:cNvCxnSpPr/>
          <p:nvPr/>
        </p:nvCxnSpPr>
        <p:spPr>
          <a:xfrm>
            <a:off x="4620372"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223" name="Google Shape;223;p37"/>
          <p:cNvCxnSpPr/>
          <p:nvPr/>
        </p:nvCxnSpPr>
        <p:spPr>
          <a:xfrm>
            <a:off x="6573833"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24" name="Google Shape;224;p37"/>
          <p:cNvCxnSpPr/>
          <p:nvPr/>
        </p:nvCxnSpPr>
        <p:spPr>
          <a:xfrm>
            <a:off x="6573833" y="533904"/>
            <a:ext cx="1865400" cy="0"/>
          </a:xfrm>
          <a:prstGeom prst="straightConnector1">
            <a:avLst/>
          </a:prstGeom>
          <a:noFill/>
          <a:ln cap="flat" cmpd="sng" w="9525">
            <a:solidFill>
              <a:schemeClr val="dk1"/>
            </a:solidFill>
            <a:prstDash val="solid"/>
            <a:round/>
            <a:headEnd len="sm" w="sm" type="none"/>
            <a:tailEnd len="sm" w="sm" type="none"/>
          </a:ln>
        </p:spPr>
      </p:cxnSp>
      <p:sp>
        <p:nvSpPr>
          <p:cNvPr id="225" name="Google Shape;225;p37">
            <a:hlinkClick action="ppaction://hlinksldjump" r:id="rId3"/>
          </p:cNvPr>
          <p:cNvSpPr txBox="1"/>
          <p:nvPr>
            <p:ph idx="4294967295" type="title"/>
          </p:nvPr>
        </p:nvSpPr>
        <p:spPr>
          <a:xfrm>
            <a:off x="2671509"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FEMININE</a:t>
            </a:r>
            <a:endParaRPr sz="1200">
              <a:solidFill>
                <a:schemeClr val="lt1"/>
              </a:solidFill>
              <a:latin typeface="Abhaya Libre"/>
              <a:ea typeface="Abhaya Libre"/>
              <a:cs typeface="Abhaya Libre"/>
              <a:sym typeface="Abhaya Libre"/>
            </a:endParaRPr>
          </a:p>
        </p:txBody>
      </p:sp>
      <p:sp>
        <p:nvSpPr>
          <p:cNvPr id="226" name="Google Shape;226;p37">
            <a:hlinkClick action="ppaction://hlinksldjump" r:id="rId4"/>
          </p:cNvPr>
          <p:cNvSpPr txBox="1"/>
          <p:nvPr>
            <p:ph idx="4294967295" type="title"/>
          </p:nvPr>
        </p:nvSpPr>
        <p:spPr>
          <a:xfrm>
            <a:off x="4612281"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SOFTWARE</a:t>
            </a:r>
            <a:endParaRPr sz="1200">
              <a:solidFill>
                <a:schemeClr val="lt1"/>
              </a:solidFill>
              <a:latin typeface="Abhaya Libre"/>
              <a:ea typeface="Abhaya Libre"/>
              <a:cs typeface="Abhaya Libre"/>
              <a:sym typeface="Abhaya Libre"/>
            </a:endParaRPr>
          </a:p>
        </p:txBody>
      </p:sp>
      <p:sp>
        <p:nvSpPr>
          <p:cNvPr id="227" name="Google Shape;227;p37">
            <a:hlinkClick action="ppaction://hlinksldjump" r:id="rId5"/>
          </p:cNvPr>
          <p:cNvSpPr txBox="1"/>
          <p:nvPr>
            <p:ph idx="4294967295" type="title"/>
          </p:nvPr>
        </p:nvSpPr>
        <p:spPr>
          <a:xfrm>
            <a:off x="6573825"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DIGITAL</a:t>
            </a:r>
            <a:endParaRPr sz="1200">
              <a:solidFill>
                <a:schemeClr val="lt1"/>
              </a:solidFill>
              <a:latin typeface="Abhaya Libre"/>
              <a:ea typeface="Abhaya Libre"/>
              <a:cs typeface="Abhaya Libre"/>
              <a:sym typeface="Abhaya Libre"/>
            </a:endParaRPr>
          </a:p>
        </p:txBody>
      </p:sp>
      <p:sp>
        <p:nvSpPr>
          <p:cNvPr id="228" name="Google Shape;228;p37">
            <a:hlinkClick action="ppaction://hlinksldjump" r:id="rId6"/>
          </p:cNvPr>
          <p:cNvSpPr txBox="1"/>
          <p:nvPr>
            <p:ph idx="4294967295" type="title"/>
          </p:nvPr>
        </p:nvSpPr>
        <p:spPr>
          <a:xfrm>
            <a:off x="713450"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CLOTHES</a:t>
            </a:r>
            <a:endParaRPr sz="1200">
              <a:solidFill>
                <a:schemeClr val="lt1"/>
              </a:solidFill>
              <a:latin typeface="Abhaya Libre"/>
              <a:ea typeface="Abhaya Libre"/>
              <a:cs typeface="Abhaya Libre"/>
              <a:sym typeface="Abhaya Libre"/>
            </a:endParaRPr>
          </a:p>
        </p:txBody>
      </p:sp>
      <p:pic>
        <p:nvPicPr>
          <p:cNvPr id="229" name="Google Shape;229;p37"/>
          <p:cNvPicPr preferRelativeResize="0"/>
          <p:nvPr/>
        </p:nvPicPr>
        <p:blipFill rotWithShape="1">
          <a:blip r:embed="rId7">
            <a:alphaModFix/>
          </a:blip>
          <a:srcRect b="0" l="0" r="0" t="0"/>
          <a:stretch/>
        </p:blipFill>
        <p:spPr>
          <a:xfrm>
            <a:off x="3500552" y="946400"/>
            <a:ext cx="2142896" cy="1090302"/>
          </a:xfrm>
          <a:prstGeom prst="rect">
            <a:avLst/>
          </a:prstGeom>
          <a:noFill/>
          <a:ln>
            <a:noFill/>
          </a:ln>
        </p:spPr>
      </p:pic>
      <p:pic>
        <p:nvPicPr>
          <p:cNvPr descr="FPT University Logo PNG Vector (EPS) Free Download" id="230" name="Google Shape;230;p37"/>
          <p:cNvPicPr preferRelativeResize="0"/>
          <p:nvPr/>
        </p:nvPicPr>
        <p:blipFill rotWithShape="1">
          <a:blip r:embed="rId8">
            <a:alphaModFix/>
          </a:blip>
          <a:srcRect b="0" l="0" r="0" t="0"/>
          <a:stretch/>
        </p:blipFill>
        <p:spPr>
          <a:xfrm>
            <a:off x="713449" y="946400"/>
            <a:ext cx="589827" cy="2575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6"/>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MANAGER</a:t>
            </a:r>
            <a:endParaRPr/>
          </a:p>
        </p:txBody>
      </p:sp>
      <p:sp>
        <p:nvSpPr>
          <p:cNvPr id="453" name="Google Shape;453;p46"/>
          <p:cNvSpPr txBox="1"/>
          <p:nvPr>
            <p:ph type="title"/>
          </p:nvPr>
        </p:nvSpPr>
        <p:spPr>
          <a:xfrm>
            <a:off x="4730155" y="1337750"/>
            <a:ext cx="3242100" cy="295800"/>
          </a:xfrm>
          <a:prstGeom prst="rect">
            <a:avLst/>
          </a:prstGeom>
          <a:no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STATISTICS</a:t>
            </a:r>
            <a:endParaRPr/>
          </a:p>
        </p:txBody>
      </p:sp>
      <p:sp>
        <p:nvSpPr>
          <p:cNvPr id="454" name="Google Shape;454;p46"/>
          <p:cNvSpPr txBox="1"/>
          <p:nvPr>
            <p:ph idx="1" type="subTitle"/>
          </p:nvPr>
        </p:nvSpPr>
        <p:spPr>
          <a:xfrm>
            <a:off x="4623474" y="1633600"/>
            <a:ext cx="3461400" cy="6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Generate reports, pie charts, bar charts, etc. of various data over a chosen time</a:t>
            </a:r>
            <a:endParaRPr/>
          </a:p>
        </p:txBody>
      </p:sp>
      <p:sp>
        <p:nvSpPr>
          <p:cNvPr id="455" name="Google Shape;455;p46"/>
          <p:cNvSpPr txBox="1"/>
          <p:nvPr>
            <p:ph idx="2" type="title"/>
          </p:nvPr>
        </p:nvSpPr>
        <p:spPr>
          <a:xfrm>
            <a:off x="4730150" y="2573325"/>
            <a:ext cx="3602100" cy="295800"/>
          </a:xfrm>
          <a:prstGeom prst="rect">
            <a:avLst/>
          </a:prstGeom>
          <a:solidFill>
            <a:schemeClr val="lt2"/>
          </a:solid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PRODUCT MANAGEMENT</a:t>
            </a:r>
            <a:endParaRPr/>
          </a:p>
        </p:txBody>
      </p:sp>
      <p:sp>
        <p:nvSpPr>
          <p:cNvPr id="456" name="Google Shape;456;p46"/>
          <p:cNvSpPr txBox="1"/>
          <p:nvPr>
            <p:ph idx="3" type="subTitle"/>
          </p:nvPr>
        </p:nvSpPr>
        <p:spPr>
          <a:xfrm>
            <a:off x="4600615" y="2868725"/>
            <a:ext cx="3461400" cy="6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Track inventory, view low product threshold, add new </a:t>
            </a:r>
            <a:r>
              <a:rPr lang="en"/>
              <a:t>product</a:t>
            </a:r>
            <a:r>
              <a:rPr lang="en"/>
              <a:t> variants, etc.</a:t>
            </a:r>
            <a:endParaRPr/>
          </a:p>
        </p:txBody>
      </p:sp>
      <p:sp>
        <p:nvSpPr>
          <p:cNvPr id="457" name="Google Shape;457;p46"/>
          <p:cNvSpPr txBox="1"/>
          <p:nvPr>
            <p:ph idx="4" type="title"/>
          </p:nvPr>
        </p:nvSpPr>
        <p:spPr>
          <a:xfrm>
            <a:off x="4730155" y="3808899"/>
            <a:ext cx="3242100" cy="295800"/>
          </a:xfrm>
          <a:prstGeom prst="rect">
            <a:avLst/>
          </a:prstGeom>
          <a:no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ORDER MANAGEMENT</a:t>
            </a:r>
            <a:endParaRPr/>
          </a:p>
        </p:txBody>
      </p:sp>
      <p:sp>
        <p:nvSpPr>
          <p:cNvPr id="458" name="Google Shape;458;p46"/>
          <p:cNvSpPr txBox="1"/>
          <p:nvPr>
            <p:ph idx="5" type="subTitle"/>
          </p:nvPr>
        </p:nvSpPr>
        <p:spPr>
          <a:xfrm>
            <a:off x="4730155" y="4104750"/>
            <a:ext cx="3242100" cy="6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Manage order from customers, view their return/exchange history</a:t>
            </a:r>
            <a:endParaRPr/>
          </a:p>
        </p:txBody>
      </p:sp>
      <p:cxnSp>
        <p:nvCxnSpPr>
          <p:cNvPr id="459" name="Google Shape;459;p46"/>
          <p:cNvCxnSpPr/>
          <p:nvPr/>
        </p:nvCxnSpPr>
        <p:spPr>
          <a:xfrm>
            <a:off x="4730275" y="1633550"/>
            <a:ext cx="3242100" cy="0"/>
          </a:xfrm>
          <a:prstGeom prst="straightConnector1">
            <a:avLst/>
          </a:prstGeom>
          <a:noFill/>
          <a:ln cap="flat" cmpd="sng" w="19050">
            <a:solidFill>
              <a:schemeClr val="dk1"/>
            </a:solidFill>
            <a:prstDash val="solid"/>
            <a:round/>
            <a:headEnd len="sm" w="sm" type="none"/>
            <a:tailEnd len="sm" w="sm" type="none"/>
          </a:ln>
        </p:spPr>
      </p:cxnSp>
      <p:cxnSp>
        <p:nvCxnSpPr>
          <p:cNvPr id="460" name="Google Shape;460;p46"/>
          <p:cNvCxnSpPr/>
          <p:nvPr/>
        </p:nvCxnSpPr>
        <p:spPr>
          <a:xfrm>
            <a:off x="4730275" y="1337750"/>
            <a:ext cx="3242100" cy="0"/>
          </a:xfrm>
          <a:prstGeom prst="straightConnector1">
            <a:avLst/>
          </a:prstGeom>
          <a:noFill/>
          <a:ln cap="flat" cmpd="sng" w="9525">
            <a:solidFill>
              <a:schemeClr val="dk1"/>
            </a:solidFill>
            <a:prstDash val="solid"/>
            <a:round/>
            <a:headEnd len="sm" w="sm" type="none"/>
            <a:tailEnd len="sm" w="sm" type="none"/>
          </a:ln>
        </p:spPr>
      </p:cxnSp>
      <p:cxnSp>
        <p:nvCxnSpPr>
          <p:cNvPr id="461" name="Google Shape;461;p46"/>
          <p:cNvCxnSpPr/>
          <p:nvPr/>
        </p:nvCxnSpPr>
        <p:spPr>
          <a:xfrm>
            <a:off x="4730275" y="2869125"/>
            <a:ext cx="3242100" cy="0"/>
          </a:xfrm>
          <a:prstGeom prst="straightConnector1">
            <a:avLst/>
          </a:prstGeom>
          <a:noFill/>
          <a:ln cap="flat" cmpd="sng" w="19050">
            <a:solidFill>
              <a:schemeClr val="dk1"/>
            </a:solidFill>
            <a:prstDash val="solid"/>
            <a:round/>
            <a:headEnd len="sm" w="sm" type="none"/>
            <a:tailEnd len="sm" w="sm" type="none"/>
          </a:ln>
        </p:spPr>
      </p:cxnSp>
      <p:cxnSp>
        <p:nvCxnSpPr>
          <p:cNvPr id="462" name="Google Shape;462;p46"/>
          <p:cNvCxnSpPr/>
          <p:nvPr/>
        </p:nvCxnSpPr>
        <p:spPr>
          <a:xfrm>
            <a:off x="4730275" y="2573325"/>
            <a:ext cx="3242100" cy="0"/>
          </a:xfrm>
          <a:prstGeom prst="straightConnector1">
            <a:avLst/>
          </a:prstGeom>
          <a:noFill/>
          <a:ln cap="flat" cmpd="sng" w="9525">
            <a:solidFill>
              <a:schemeClr val="dk1"/>
            </a:solidFill>
            <a:prstDash val="solid"/>
            <a:round/>
            <a:headEnd len="sm" w="sm" type="none"/>
            <a:tailEnd len="sm" w="sm" type="none"/>
          </a:ln>
        </p:spPr>
      </p:cxnSp>
      <p:cxnSp>
        <p:nvCxnSpPr>
          <p:cNvPr id="463" name="Google Shape;463;p46"/>
          <p:cNvCxnSpPr/>
          <p:nvPr/>
        </p:nvCxnSpPr>
        <p:spPr>
          <a:xfrm>
            <a:off x="4730275" y="4105550"/>
            <a:ext cx="3242100" cy="0"/>
          </a:xfrm>
          <a:prstGeom prst="straightConnector1">
            <a:avLst/>
          </a:prstGeom>
          <a:noFill/>
          <a:ln cap="flat" cmpd="sng" w="19050">
            <a:solidFill>
              <a:schemeClr val="dk1"/>
            </a:solidFill>
            <a:prstDash val="solid"/>
            <a:round/>
            <a:headEnd len="sm" w="sm" type="none"/>
            <a:tailEnd len="sm" w="sm" type="none"/>
          </a:ln>
        </p:spPr>
      </p:cxnSp>
      <p:cxnSp>
        <p:nvCxnSpPr>
          <p:cNvPr id="464" name="Google Shape;464;p46"/>
          <p:cNvCxnSpPr/>
          <p:nvPr/>
        </p:nvCxnSpPr>
        <p:spPr>
          <a:xfrm>
            <a:off x="4730275" y="3809750"/>
            <a:ext cx="3242100" cy="0"/>
          </a:xfrm>
          <a:prstGeom prst="straightConnector1">
            <a:avLst/>
          </a:prstGeom>
          <a:noFill/>
          <a:ln cap="flat" cmpd="sng" w="9525">
            <a:solidFill>
              <a:schemeClr val="dk1"/>
            </a:solidFill>
            <a:prstDash val="solid"/>
            <a:round/>
            <a:headEnd len="sm" w="sm" type="none"/>
            <a:tailEnd len="sm" w="sm" type="none"/>
          </a:ln>
        </p:spPr>
      </p:cxnSp>
      <p:sp>
        <p:nvSpPr>
          <p:cNvPr id="465" name="Google Shape;465;p46"/>
          <p:cNvSpPr/>
          <p:nvPr/>
        </p:nvSpPr>
        <p:spPr>
          <a:xfrm>
            <a:off x="383225" y="4257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6" name="Google Shape;466;p46"/>
          <p:cNvGrpSpPr/>
          <p:nvPr/>
        </p:nvGrpSpPr>
        <p:grpSpPr>
          <a:xfrm>
            <a:off x="1819690" y="1981088"/>
            <a:ext cx="1136904" cy="1470385"/>
            <a:chOff x="3938800" y="4399275"/>
            <a:chExt cx="359700" cy="481825"/>
          </a:xfrm>
        </p:grpSpPr>
        <p:sp>
          <p:nvSpPr>
            <p:cNvPr id="467" name="Google Shape;467;p4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8" name="Google Shape;468;p4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9" name="Google Shape;469;p4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70" name="Google Shape;470;p4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71" name="Google Shape;471;p4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472" name="Google Shape;472;p46"/>
          <p:cNvGrpSpPr/>
          <p:nvPr/>
        </p:nvGrpSpPr>
        <p:grpSpPr>
          <a:xfrm>
            <a:off x="4206399" y="1307680"/>
            <a:ext cx="349133" cy="349163"/>
            <a:chOff x="3497300" y="3955025"/>
            <a:chExt cx="295375" cy="295400"/>
          </a:xfrm>
        </p:grpSpPr>
        <p:sp>
          <p:nvSpPr>
            <p:cNvPr id="473" name="Google Shape;473;p4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 name="Google Shape;476;p46"/>
          <p:cNvGrpSpPr/>
          <p:nvPr/>
        </p:nvGrpSpPr>
        <p:grpSpPr>
          <a:xfrm>
            <a:off x="4215929" y="2541685"/>
            <a:ext cx="366364" cy="359075"/>
            <a:chOff x="-60988625" y="3740800"/>
            <a:chExt cx="316650" cy="310350"/>
          </a:xfrm>
        </p:grpSpPr>
        <p:sp>
          <p:nvSpPr>
            <p:cNvPr id="477" name="Google Shape;477;p4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0" name="Google Shape;480;p46"/>
          <p:cNvSpPr/>
          <p:nvPr/>
        </p:nvSpPr>
        <p:spPr>
          <a:xfrm>
            <a:off x="4195421" y="3739694"/>
            <a:ext cx="369083" cy="365856"/>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7"/>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MANAGER</a:t>
            </a:r>
            <a:endParaRPr/>
          </a:p>
        </p:txBody>
      </p:sp>
      <p:pic>
        <p:nvPicPr>
          <p:cNvPr id="486" name="Google Shape;486;p47"/>
          <p:cNvPicPr preferRelativeResize="0"/>
          <p:nvPr/>
        </p:nvPicPr>
        <p:blipFill>
          <a:blip r:embed="rId3">
            <a:alphaModFix/>
          </a:blip>
          <a:stretch>
            <a:fillRect/>
          </a:stretch>
        </p:blipFill>
        <p:spPr>
          <a:xfrm>
            <a:off x="1093976" y="1234050"/>
            <a:ext cx="3522700" cy="1727424"/>
          </a:xfrm>
          <a:prstGeom prst="rect">
            <a:avLst/>
          </a:prstGeom>
          <a:noFill/>
          <a:ln>
            <a:noFill/>
          </a:ln>
        </p:spPr>
      </p:pic>
      <p:pic>
        <p:nvPicPr>
          <p:cNvPr id="487" name="Google Shape;487;p47"/>
          <p:cNvPicPr preferRelativeResize="0"/>
          <p:nvPr/>
        </p:nvPicPr>
        <p:blipFill rotWithShape="1">
          <a:blip r:embed="rId4">
            <a:alphaModFix/>
          </a:blip>
          <a:srcRect b="4546" l="0" r="0" t="1908"/>
          <a:stretch/>
        </p:blipFill>
        <p:spPr>
          <a:xfrm>
            <a:off x="5074200" y="1141225"/>
            <a:ext cx="2317725" cy="1820251"/>
          </a:xfrm>
          <a:prstGeom prst="rect">
            <a:avLst/>
          </a:prstGeom>
          <a:noFill/>
          <a:ln>
            <a:noFill/>
          </a:ln>
        </p:spPr>
      </p:pic>
      <p:pic>
        <p:nvPicPr>
          <p:cNvPr id="488" name="Google Shape;488;p47"/>
          <p:cNvPicPr preferRelativeResize="0"/>
          <p:nvPr/>
        </p:nvPicPr>
        <p:blipFill>
          <a:blip r:embed="rId5">
            <a:alphaModFix/>
          </a:blip>
          <a:stretch>
            <a:fillRect/>
          </a:stretch>
        </p:blipFill>
        <p:spPr>
          <a:xfrm>
            <a:off x="1093975" y="3216475"/>
            <a:ext cx="3736251" cy="1616050"/>
          </a:xfrm>
          <a:prstGeom prst="rect">
            <a:avLst/>
          </a:prstGeom>
          <a:noFill/>
          <a:ln>
            <a:noFill/>
          </a:ln>
        </p:spPr>
      </p:pic>
      <p:pic>
        <p:nvPicPr>
          <p:cNvPr id="489" name="Google Shape;489;p47"/>
          <p:cNvPicPr preferRelativeResize="0"/>
          <p:nvPr/>
        </p:nvPicPr>
        <p:blipFill rotWithShape="1">
          <a:blip r:embed="rId6">
            <a:alphaModFix/>
          </a:blip>
          <a:srcRect b="0" l="6970" r="6970" t="0"/>
          <a:stretch/>
        </p:blipFill>
        <p:spPr>
          <a:xfrm>
            <a:off x="5074200" y="3244225"/>
            <a:ext cx="2703450" cy="157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8"/>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EMPLOYEE</a:t>
            </a:r>
            <a:endParaRPr/>
          </a:p>
        </p:txBody>
      </p:sp>
      <p:sp>
        <p:nvSpPr>
          <p:cNvPr id="495" name="Google Shape;495;p48"/>
          <p:cNvSpPr txBox="1"/>
          <p:nvPr>
            <p:ph type="title"/>
          </p:nvPr>
        </p:nvSpPr>
        <p:spPr>
          <a:xfrm>
            <a:off x="4722524" y="1840675"/>
            <a:ext cx="3408600" cy="295800"/>
          </a:xfrm>
          <a:prstGeom prst="rect">
            <a:avLst/>
          </a:prstGeom>
          <a:no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Q&amp;A WITH CUSTOMERS</a:t>
            </a:r>
            <a:endParaRPr/>
          </a:p>
        </p:txBody>
      </p:sp>
      <p:sp>
        <p:nvSpPr>
          <p:cNvPr id="496" name="Google Shape;496;p48"/>
          <p:cNvSpPr txBox="1"/>
          <p:nvPr>
            <p:ph idx="1" type="subTitle"/>
          </p:nvPr>
        </p:nvSpPr>
        <p:spPr>
          <a:xfrm>
            <a:off x="4798735" y="2136520"/>
            <a:ext cx="3242100" cy="6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Chat and answer customer questions</a:t>
            </a:r>
            <a:endParaRPr/>
          </a:p>
        </p:txBody>
      </p:sp>
      <p:sp>
        <p:nvSpPr>
          <p:cNvPr id="497" name="Google Shape;497;p48"/>
          <p:cNvSpPr txBox="1"/>
          <p:nvPr>
            <p:ph idx="2" type="title"/>
          </p:nvPr>
        </p:nvSpPr>
        <p:spPr>
          <a:xfrm>
            <a:off x="4798735" y="3076244"/>
            <a:ext cx="3242100" cy="295800"/>
          </a:xfrm>
          <a:prstGeom prst="rect">
            <a:avLst/>
          </a:prstGeom>
          <a:solidFill>
            <a:schemeClr val="lt2"/>
          </a:solid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ORDER MANAGEMENT</a:t>
            </a:r>
            <a:endParaRPr/>
          </a:p>
        </p:txBody>
      </p:sp>
      <p:sp>
        <p:nvSpPr>
          <p:cNvPr id="498" name="Google Shape;498;p48"/>
          <p:cNvSpPr txBox="1"/>
          <p:nvPr>
            <p:ph idx="3" type="subTitle"/>
          </p:nvPr>
        </p:nvSpPr>
        <p:spPr>
          <a:xfrm>
            <a:off x="4798735" y="3371645"/>
            <a:ext cx="3242100" cy="6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Manage order from customers, view their return/exchange history</a:t>
            </a:r>
            <a:endParaRPr/>
          </a:p>
        </p:txBody>
      </p:sp>
      <p:cxnSp>
        <p:nvCxnSpPr>
          <p:cNvPr id="499" name="Google Shape;499;p48"/>
          <p:cNvCxnSpPr/>
          <p:nvPr/>
        </p:nvCxnSpPr>
        <p:spPr>
          <a:xfrm>
            <a:off x="4798855" y="2136470"/>
            <a:ext cx="3242100" cy="0"/>
          </a:xfrm>
          <a:prstGeom prst="straightConnector1">
            <a:avLst/>
          </a:prstGeom>
          <a:noFill/>
          <a:ln cap="flat" cmpd="sng" w="19050">
            <a:solidFill>
              <a:schemeClr val="dk1"/>
            </a:solidFill>
            <a:prstDash val="solid"/>
            <a:round/>
            <a:headEnd len="sm" w="sm" type="none"/>
            <a:tailEnd len="sm" w="sm" type="none"/>
          </a:ln>
        </p:spPr>
      </p:cxnSp>
      <p:cxnSp>
        <p:nvCxnSpPr>
          <p:cNvPr id="500" name="Google Shape;500;p48"/>
          <p:cNvCxnSpPr/>
          <p:nvPr/>
        </p:nvCxnSpPr>
        <p:spPr>
          <a:xfrm>
            <a:off x="4798855" y="1840670"/>
            <a:ext cx="3242100" cy="0"/>
          </a:xfrm>
          <a:prstGeom prst="straightConnector1">
            <a:avLst/>
          </a:prstGeom>
          <a:noFill/>
          <a:ln cap="flat" cmpd="sng" w="9525">
            <a:solidFill>
              <a:schemeClr val="dk1"/>
            </a:solidFill>
            <a:prstDash val="solid"/>
            <a:round/>
            <a:headEnd len="sm" w="sm" type="none"/>
            <a:tailEnd len="sm" w="sm" type="none"/>
          </a:ln>
        </p:spPr>
      </p:cxnSp>
      <p:cxnSp>
        <p:nvCxnSpPr>
          <p:cNvPr id="501" name="Google Shape;501;p48"/>
          <p:cNvCxnSpPr/>
          <p:nvPr/>
        </p:nvCxnSpPr>
        <p:spPr>
          <a:xfrm>
            <a:off x="4798855" y="3372045"/>
            <a:ext cx="3242100" cy="0"/>
          </a:xfrm>
          <a:prstGeom prst="straightConnector1">
            <a:avLst/>
          </a:prstGeom>
          <a:noFill/>
          <a:ln cap="flat" cmpd="sng" w="19050">
            <a:solidFill>
              <a:schemeClr val="dk1"/>
            </a:solidFill>
            <a:prstDash val="solid"/>
            <a:round/>
            <a:headEnd len="sm" w="sm" type="none"/>
            <a:tailEnd len="sm" w="sm" type="none"/>
          </a:ln>
        </p:spPr>
      </p:cxnSp>
      <p:cxnSp>
        <p:nvCxnSpPr>
          <p:cNvPr id="502" name="Google Shape;502;p48"/>
          <p:cNvCxnSpPr/>
          <p:nvPr/>
        </p:nvCxnSpPr>
        <p:spPr>
          <a:xfrm>
            <a:off x="4798855" y="3076245"/>
            <a:ext cx="3242100" cy="0"/>
          </a:xfrm>
          <a:prstGeom prst="straightConnector1">
            <a:avLst/>
          </a:prstGeom>
          <a:noFill/>
          <a:ln cap="flat" cmpd="sng" w="9525">
            <a:solidFill>
              <a:schemeClr val="dk1"/>
            </a:solidFill>
            <a:prstDash val="solid"/>
            <a:round/>
            <a:headEnd len="sm" w="sm" type="none"/>
            <a:tailEnd len="sm" w="sm" type="none"/>
          </a:ln>
        </p:spPr>
      </p:cxnSp>
      <p:sp>
        <p:nvSpPr>
          <p:cNvPr id="503" name="Google Shape;503;p48"/>
          <p:cNvSpPr/>
          <p:nvPr/>
        </p:nvSpPr>
        <p:spPr>
          <a:xfrm>
            <a:off x="383225" y="4257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4" name="Google Shape;504;p48"/>
          <p:cNvGrpSpPr/>
          <p:nvPr/>
        </p:nvGrpSpPr>
        <p:grpSpPr>
          <a:xfrm>
            <a:off x="1915644" y="2123370"/>
            <a:ext cx="1091685" cy="1335036"/>
            <a:chOff x="5736525" y="3963700"/>
            <a:chExt cx="259925" cy="295375"/>
          </a:xfrm>
        </p:grpSpPr>
        <p:sp>
          <p:nvSpPr>
            <p:cNvPr id="505" name="Google Shape;505;p4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 name="Google Shape;512;p48"/>
          <p:cNvGrpSpPr/>
          <p:nvPr/>
        </p:nvGrpSpPr>
        <p:grpSpPr>
          <a:xfrm>
            <a:off x="4294008" y="1811504"/>
            <a:ext cx="336445" cy="354131"/>
            <a:chOff x="-33277650" y="3226875"/>
            <a:chExt cx="277275" cy="291850"/>
          </a:xfrm>
        </p:grpSpPr>
        <p:sp>
          <p:nvSpPr>
            <p:cNvPr id="513" name="Google Shape;513;p4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0" name="Google Shape;520;p48"/>
          <p:cNvSpPr/>
          <p:nvPr/>
        </p:nvSpPr>
        <p:spPr>
          <a:xfrm>
            <a:off x="4274792" y="3048843"/>
            <a:ext cx="369083" cy="365856"/>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9"/>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EMPLOYEE</a:t>
            </a:r>
            <a:endParaRPr/>
          </a:p>
        </p:txBody>
      </p:sp>
      <p:sp>
        <p:nvSpPr>
          <p:cNvPr id="526" name="Google Shape;526;p49"/>
          <p:cNvSpPr/>
          <p:nvPr/>
        </p:nvSpPr>
        <p:spPr>
          <a:xfrm>
            <a:off x="383225" y="4257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7" name="Google Shape;527;p49"/>
          <p:cNvPicPr preferRelativeResize="0"/>
          <p:nvPr/>
        </p:nvPicPr>
        <p:blipFill>
          <a:blip r:embed="rId3">
            <a:alphaModFix/>
          </a:blip>
          <a:stretch>
            <a:fillRect/>
          </a:stretch>
        </p:blipFill>
        <p:spPr>
          <a:xfrm>
            <a:off x="1830050" y="3267125"/>
            <a:ext cx="6066199" cy="1606550"/>
          </a:xfrm>
          <a:prstGeom prst="rect">
            <a:avLst/>
          </a:prstGeom>
          <a:noFill/>
          <a:ln>
            <a:noFill/>
          </a:ln>
        </p:spPr>
      </p:pic>
      <p:pic>
        <p:nvPicPr>
          <p:cNvPr id="528" name="Google Shape;528;p49"/>
          <p:cNvPicPr preferRelativeResize="0"/>
          <p:nvPr/>
        </p:nvPicPr>
        <p:blipFill>
          <a:blip r:embed="rId4">
            <a:alphaModFix/>
          </a:blip>
          <a:stretch>
            <a:fillRect/>
          </a:stretch>
        </p:blipFill>
        <p:spPr>
          <a:xfrm>
            <a:off x="2276931" y="1048367"/>
            <a:ext cx="4590138" cy="2135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0"/>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CUSTOMER</a:t>
            </a:r>
            <a:endParaRPr/>
          </a:p>
        </p:txBody>
      </p:sp>
      <p:sp>
        <p:nvSpPr>
          <p:cNvPr id="534" name="Google Shape;534;p50"/>
          <p:cNvSpPr txBox="1"/>
          <p:nvPr>
            <p:ph type="title"/>
          </p:nvPr>
        </p:nvSpPr>
        <p:spPr>
          <a:xfrm>
            <a:off x="4775875" y="1848290"/>
            <a:ext cx="3242100" cy="295800"/>
          </a:xfrm>
          <a:prstGeom prst="rect">
            <a:avLst/>
          </a:prstGeom>
          <a:no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BROWSE/PURCHASE</a:t>
            </a:r>
            <a:endParaRPr/>
          </a:p>
        </p:txBody>
      </p:sp>
      <p:sp>
        <p:nvSpPr>
          <p:cNvPr id="535" name="Google Shape;535;p50"/>
          <p:cNvSpPr txBox="1"/>
          <p:nvPr>
            <p:ph idx="1" type="subTitle"/>
          </p:nvPr>
        </p:nvSpPr>
        <p:spPr>
          <a:xfrm>
            <a:off x="4487285" y="2151806"/>
            <a:ext cx="3865075" cy="6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Search for clothes</a:t>
            </a:r>
            <a:endParaRPr/>
          </a:p>
          <a:p>
            <a:pPr indent="0" lvl="0" marL="0" rtl="0" algn="ctr">
              <a:lnSpc>
                <a:spcPct val="100000"/>
              </a:lnSpc>
              <a:spcBef>
                <a:spcPts val="0"/>
              </a:spcBef>
              <a:spcAft>
                <a:spcPts val="0"/>
              </a:spcAft>
              <a:buSzPts val="1400"/>
              <a:buNone/>
            </a:pPr>
            <a:r>
              <a:rPr lang="en"/>
              <a:t>Make an order easier with persistent cart</a:t>
            </a:r>
            <a:endParaRPr/>
          </a:p>
        </p:txBody>
      </p:sp>
      <p:sp>
        <p:nvSpPr>
          <p:cNvPr id="536" name="Google Shape;536;p50"/>
          <p:cNvSpPr txBox="1"/>
          <p:nvPr>
            <p:ph idx="2" type="title"/>
          </p:nvPr>
        </p:nvSpPr>
        <p:spPr>
          <a:xfrm>
            <a:off x="4775875" y="3083864"/>
            <a:ext cx="3242100" cy="295800"/>
          </a:xfrm>
          <a:prstGeom prst="rect">
            <a:avLst/>
          </a:prstGeom>
          <a:solidFill>
            <a:schemeClr val="lt2"/>
          </a:solid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ONLINE PAYMENT</a:t>
            </a:r>
            <a:endParaRPr/>
          </a:p>
        </p:txBody>
      </p:sp>
      <p:sp>
        <p:nvSpPr>
          <p:cNvPr id="537" name="Google Shape;537;p50"/>
          <p:cNvSpPr txBox="1"/>
          <p:nvPr>
            <p:ph idx="3" type="subTitle"/>
          </p:nvPr>
        </p:nvSpPr>
        <p:spPr>
          <a:xfrm>
            <a:off x="4699674" y="3379265"/>
            <a:ext cx="3453725" cy="6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Purchase faster with online payment solutions</a:t>
            </a:r>
            <a:endParaRPr/>
          </a:p>
        </p:txBody>
      </p:sp>
      <p:cxnSp>
        <p:nvCxnSpPr>
          <p:cNvPr id="538" name="Google Shape;538;p50"/>
          <p:cNvCxnSpPr/>
          <p:nvPr/>
        </p:nvCxnSpPr>
        <p:spPr>
          <a:xfrm>
            <a:off x="4775995" y="2144090"/>
            <a:ext cx="3242100" cy="0"/>
          </a:xfrm>
          <a:prstGeom prst="straightConnector1">
            <a:avLst/>
          </a:prstGeom>
          <a:noFill/>
          <a:ln cap="flat" cmpd="sng" w="19050">
            <a:solidFill>
              <a:schemeClr val="dk1"/>
            </a:solidFill>
            <a:prstDash val="solid"/>
            <a:round/>
            <a:headEnd len="sm" w="sm" type="none"/>
            <a:tailEnd len="sm" w="sm" type="none"/>
          </a:ln>
        </p:spPr>
      </p:cxnSp>
      <p:cxnSp>
        <p:nvCxnSpPr>
          <p:cNvPr id="539" name="Google Shape;539;p50"/>
          <p:cNvCxnSpPr/>
          <p:nvPr/>
        </p:nvCxnSpPr>
        <p:spPr>
          <a:xfrm>
            <a:off x="4775995" y="1848290"/>
            <a:ext cx="3242100" cy="0"/>
          </a:xfrm>
          <a:prstGeom prst="straightConnector1">
            <a:avLst/>
          </a:prstGeom>
          <a:noFill/>
          <a:ln cap="flat" cmpd="sng" w="9525">
            <a:solidFill>
              <a:schemeClr val="dk1"/>
            </a:solidFill>
            <a:prstDash val="solid"/>
            <a:round/>
            <a:headEnd len="sm" w="sm" type="none"/>
            <a:tailEnd len="sm" w="sm" type="none"/>
          </a:ln>
        </p:spPr>
      </p:cxnSp>
      <p:cxnSp>
        <p:nvCxnSpPr>
          <p:cNvPr id="540" name="Google Shape;540;p50"/>
          <p:cNvCxnSpPr/>
          <p:nvPr/>
        </p:nvCxnSpPr>
        <p:spPr>
          <a:xfrm>
            <a:off x="4775995" y="3379665"/>
            <a:ext cx="3242100" cy="0"/>
          </a:xfrm>
          <a:prstGeom prst="straightConnector1">
            <a:avLst/>
          </a:prstGeom>
          <a:noFill/>
          <a:ln cap="flat" cmpd="sng" w="19050">
            <a:solidFill>
              <a:schemeClr val="dk1"/>
            </a:solidFill>
            <a:prstDash val="solid"/>
            <a:round/>
            <a:headEnd len="sm" w="sm" type="none"/>
            <a:tailEnd len="sm" w="sm" type="none"/>
          </a:ln>
        </p:spPr>
      </p:cxnSp>
      <p:cxnSp>
        <p:nvCxnSpPr>
          <p:cNvPr id="541" name="Google Shape;541;p50"/>
          <p:cNvCxnSpPr/>
          <p:nvPr/>
        </p:nvCxnSpPr>
        <p:spPr>
          <a:xfrm>
            <a:off x="4775995" y="3083865"/>
            <a:ext cx="3242100" cy="0"/>
          </a:xfrm>
          <a:prstGeom prst="straightConnector1">
            <a:avLst/>
          </a:prstGeom>
          <a:noFill/>
          <a:ln cap="flat" cmpd="sng" w="9525">
            <a:solidFill>
              <a:schemeClr val="dk1"/>
            </a:solidFill>
            <a:prstDash val="solid"/>
            <a:round/>
            <a:headEnd len="sm" w="sm" type="none"/>
            <a:tailEnd len="sm" w="sm" type="none"/>
          </a:ln>
        </p:spPr>
      </p:cxnSp>
      <p:sp>
        <p:nvSpPr>
          <p:cNvPr id="542" name="Google Shape;542;p50"/>
          <p:cNvSpPr/>
          <p:nvPr/>
        </p:nvSpPr>
        <p:spPr>
          <a:xfrm>
            <a:off x="383225" y="4257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3" name="Google Shape;543;p50"/>
          <p:cNvGrpSpPr/>
          <p:nvPr/>
        </p:nvGrpSpPr>
        <p:grpSpPr>
          <a:xfrm>
            <a:off x="1937276" y="2216362"/>
            <a:ext cx="1044219" cy="1163079"/>
            <a:chOff x="4645650" y="3962900"/>
            <a:chExt cx="259950" cy="296175"/>
          </a:xfrm>
        </p:grpSpPr>
        <p:sp>
          <p:nvSpPr>
            <p:cNvPr id="544" name="Google Shape;544;p5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0" name="Google Shape;550;p50"/>
          <p:cNvSpPr/>
          <p:nvPr/>
        </p:nvSpPr>
        <p:spPr>
          <a:xfrm>
            <a:off x="4276769" y="1848290"/>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1" name="Google Shape;551;p50"/>
          <p:cNvGrpSpPr/>
          <p:nvPr/>
        </p:nvGrpSpPr>
        <p:grpSpPr>
          <a:xfrm>
            <a:off x="4276769" y="3083864"/>
            <a:ext cx="366364" cy="367724"/>
            <a:chOff x="-61354875" y="4101525"/>
            <a:chExt cx="316650" cy="317450"/>
          </a:xfrm>
        </p:grpSpPr>
        <p:sp>
          <p:nvSpPr>
            <p:cNvPr id="552" name="Google Shape;552;p5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1"/>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CUSTOMER</a:t>
            </a:r>
            <a:endParaRPr/>
          </a:p>
        </p:txBody>
      </p:sp>
      <p:sp>
        <p:nvSpPr>
          <p:cNvPr id="559" name="Google Shape;559;p51"/>
          <p:cNvSpPr/>
          <p:nvPr/>
        </p:nvSpPr>
        <p:spPr>
          <a:xfrm>
            <a:off x="383225" y="4257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51"/>
          <p:cNvPicPr preferRelativeResize="0"/>
          <p:nvPr/>
        </p:nvPicPr>
        <p:blipFill rotWithShape="1">
          <a:blip r:embed="rId3">
            <a:alphaModFix/>
          </a:blip>
          <a:srcRect b="0" l="1657" r="4700" t="1205"/>
          <a:stretch/>
        </p:blipFill>
        <p:spPr>
          <a:xfrm>
            <a:off x="1278900" y="1013775"/>
            <a:ext cx="3507551" cy="1922351"/>
          </a:xfrm>
          <a:prstGeom prst="rect">
            <a:avLst/>
          </a:prstGeom>
          <a:noFill/>
          <a:ln>
            <a:noFill/>
          </a:ln>
        </p:spPr>
      </p:pic>
      <p:pic>
        <p:nvPicPr>
          <p:cNvPr id="561" name="Google Shape;561;p51"/>
          <p:cNvPicPr preferRelativeResize="0"/>
          <p:nvPr/>
        </p:nvPicPr>
        <p:blipFill rotWithShape="1">
          <a:blip r:embed="rId4">
            <a:alphaModFix/>
          </a:blip>
          <a:srcRect b="11355" l="0" r="0" t="3776"/>
          <a:stretch/>
        </p:blipFill>
        <p:spPr>
          <a:xfrm>
            <a:off x="3607713" y="3187400"/>
            <a:ext cx="2880350" cy="1651301"/>
          </a:xfrm>
          <a:prstGeom prst="rect">
            <a:avLst/>
          </a:prstGeom>
          <a:noFill/>
          <a:ln>
            <a:noFill/>
          </a:ln>
        </p:spPr>
      </p:pic>
      <p:pic>
        <p:nvPicPr>
          <p:cNvPr id="562" name="Google Shape;562;p51"/>
          <p:cNvPicPr preferRelativeResize="0"/>
          <p:nvPr/>
        </p:nvPicPr>
        <p:blipFill>
          <a:blip r:embed="rId5">
            <a:alphaModFix/>
          </a:blip>
          <a:stretch>
            <a:fillRect/>
          </a:stretch>
        </p:blipFill>
        <p:spPr>
          <a:xfrm>
            <a:off x="4911225" y="1002076"/>
            <a:ext cx="3378828" cy="1945749"/>
          </a:xfrm>
          <a:prstGeom prst="rect">
            <a:avLst/>
          </a:prstGeom>
          <a:noFill/>
          <a:ln>
            <a:noFill/>
          </a:ln>
        </p:spPr>
      </p:pic>
      <p:pic>
        <p:nvPicPr>
          <p:cNvPr id="563" name="Google Shape;563;p51"/>
          <p:cNvPicPr preferRelativeResize="0"/>
          <p:nvPr/>
        </p:nvPicPr>
        <p:blipFill>
          <a:blip r:embed="rId6">
            <a:alphaModFix/>
          </a:blip>
          <a:stretch>
            <a:fillRect/>
          </a:stretch>
        </p:blipFill>
        <p:spPr>
          <a:xfrm>
            <a:off x="1278903" y="3113787"/>
            <a:ext cx="2231785" cy="1798527"/>
          </a:xfrm>
          <a:prstGeom prst="rect">
            <a:avLst/>
          </a:prstGeom>
          <a:noFill/>
          <a:ln>
            <a:noFill/>
          </a:ln>
        </p:spPr>
      </p:pic>
      <p:pic>
        <p:nvPicPr>
          <p:cNvPr id="564" name="Google Shape;564;p51"/>
          <p:cNvPicPr preferRelativeResize="0"/>
          <p:nvPr/>
        </p:nvPicPr>
        <p:blipFill>
          <a:blip r:embed="rId7">
            <a:alphaModFix/>
          </a:blip>
          <a:stretch>
            <a:fillRect/>
          </a:stretch>
        </p:blipFill>
        <p:spPr>
          <a:xfrm>
            <a:off x="6585099" y="3113775"/>
            <a:ext cx="1639202" cy="179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2"/>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TECHNOLOGIES</a:t>
            </a:r>
            <a:endParaRPr b="1"/>
          </a:p>
        </p:txBody>
      </p:sp>
      <p:cxnSp>
        <p:nvCxnSpPr>
          <p:cNvPr id="570" name="Google Shape;570;p52"/>
          <p:cNvCxnSpPr/>
          <p:nvPr/>
        </p:nvCxnSpPr>
        <p:spPr>
          <a:xfrm>
            <a:off x="1202300" y="909613"/>
            <a:ext cx="7053000" cy="0"/>
          </a:xfrm>
          <a:prstGeom prst="straightConnector1">
            <a:avLst/>
          </a:prstGeom>
          <a:noFill/>
          <a:ln cap="flat" cmpd="sng" w="19050">
            <a:solidFill>
              <a:schemeClr val="dk1"/>
            </a:solidFill>
            <a:prstDash val="solid"/>
            <a:round/>
            <a:headEnd len="sm" w="sm" type="none"/>
            <a:tailEnd len="sm" w="sm" type="none"/>
          </a:ln>
        </p:spPr>
      </p:cxnSp>
      <p:pic>
        <p:nvPicPr>
          <p:cNvPr id="571" name="Google Shape;571;p52"/>
          <p:cNvPicPr preferRelativeResize="0"/>
          <p:nvPr/>
        </p:nvPicPr>
        <p:blipFill rotWithShape="1">
          <a:blip r:embed="rId3">
            <a:alphaModFix/>
          </a:blip>
          <a:srcRect b="0" l="0" r="0" t="0"/>
          <a:stretch/>
        </p:blipFill>
        <p:spPr>
          <a:xfrm>
            <a:off x="4054418" y="1616312"/>
            <a:ext cx="981098" cy="781812"/>
          </a:xfrm>
          <a:prstGeom prst="rect">
            <a:avLst/>
          </a:prstGeom>
          <a:noFill/>
          <a:ln>
            <a:noFill/>
          </a:ln>
        </p:spPr>
      </p:pic>
      <p:pic>
        <p:nvPicPr>
          <p:cNvPr id="572" name="Google Shape;572;p52"/>
          <p:cNvPicPr preferRelativeResize="0"/>
          <p:nvPr/>
        </p:nvPicPr>
        <p:blipFill rotWithShape="1">
          <a:blip r:embed="rId4">
            <a:alphaModFix/>
          </a:blip>
          <a:srcRect b="0" l="0" r="0" t="0"/>
          <a:stretch/>
        </p:blipFill>
        <p:spPr>
          <a:xfrm>
            <a:off x="2472339" y="1595983"/>
            <a:ext cx="1104430" cy="781812"/>
          </a:xfrm>
          <a:prstGeom prst="rect">
            <a:avLst/>
          </a:prstGeom>
          <a:noFill/>
          <a:ln>
            <a:noFill/>
          </a:ln>
        </p:spPr>
      </p:pic>
      <p:pic>
        <p:nvPicPr>
          <p:cNvPr id="573" name="Google Shape;573;p52"/>
          <p:cNvPicPr preferRelativeResize="0"/>
          <p:nvPr/>
        </p:nvPicPr>
        <p:blipFill rotWithShape="1">
          <a:blip r:embed="rId5">
            <a:alphaModFix/>
          </a:blip>
          <a:srcRect b="0" l="0" r="0" t="0"/>
          <a:stretch/>
        </p:blipFill>
        <p:spPr>
          <a:xfrm>
            <a:off x="1044684" y="3315297"/>
            <a:ext cx="940434" cy="940434"/>
          </a:xfrm>
          <a:prstGeom prst="rect">
            <a:avLst/>
          </a:prstGeom>
          <a:noFill/>
          <a:ln>
            <a:noFill/>
          </a:ln>
        </p:spPr>
      </p:pic>
      <p:pic>
        <p:nvPicPr>
          <p:cNvPr descr="Ví VNPAY – Ví của Gia đình - Ứng dụng trên Google Play" id="574" name="Google Shape;574;p52"/>
          <p:cNvPicPr preferRelativeResize="0"/>
          <p:nvPr/>
        </p:nvPicPr>
        <p:blipFill rotWithShape="1">
          <a:blip r:embed="rId6">
            <a:alphaModFix/>
          </a:blip>
          <a:srcRect b="0" l="0" r="0" t="0"/>
          <a:stretch/>
        </p:blipFill>
        <p:spPr>
          <a:xfrm>
            <a:off x="2102134" y="3315297"/>
            <a:ext cx="1880868" cy="940434"/>
          </a:xfrm>
          <a:prstGeom prst="rect">
            <a:avLst/>
          </a:prstGeom>
          <a:noFill/>
          <a:ln>
            <a:noFill/>
          </a:ln>
        </p:spPr>
      </p:pic>
      <p:pic>
        <p:nvPicPr>
          <p:cNvPr descr="Google Single Sign-On | Service Desk Integrations | SolarWinds" id="575" name="Google Shape;575;p52"/>
          <p:cNvPicPr preferRelativeResize="0"/>
          <p:nvPr/>
        </p:nvPicPr>
        <p:blipFill rotWithShape="1">
          <a:blip r:embed="rId7">
            <a:alphaModFix/>
          </a:blip>
          <a:srcRect b="0" l="0" r="0" t="0"/>
          <a:stretch/>
        </p:blipFill>
        <p:spPr>
          <a:xfrm>
            <a:off x="4078922" y="3315297"/>
            <a:ext cx="940435" cy="940435"/>
          </a:xfrm>
          <a:prstGeom prst="rect">
            <a:avLst/>
          </a:prstGeom>
          <a:noFill/>
          <a:ln>
            <a:noFill/>
          </a:ln>
        </p:spPr>
      </p:pic>
      <p:pic>
        <p:nvPicPr>
          <p:cNvPr descr="Home | EnCode Software Solutions" id="576" name="Google Shape;576;p52"/>
          <p:cNvPicPr preferRelativeResize="0"/>
          <p:nvPr/>
        </p:nvPicPr>
        <p:blipFill rotWithShape="1">
          <a:blip r:embed="rId8">
            <a:alphaModFix/>
          </a:blip>
          <a:srcRect b="0" l="0" r="0" t="0"/>
          <a:stretch/>
        </p:blipFill>
        <p:spPr>
          <a:xfrm>
            <a:off x="5391620" y="1506149"/>
            <a:ext cx="1315865" cy="1076734"/>
          </a:xfrm>
          <a:prstGeom prst="rect">
            <a:avLst/>
          </a:prstGeom>
          <a:noFill/>
          <a:ln>
            <a:noFill/>
          </a:ln>
        </p:spPr>
      </p:pic>
      <p:pic>
        <p:nvPicPr>
          <p:cNvPr descr="Java (programming language) - Wikipedia" id="577" name="Google Shape;577;p52"/>
          <p:cNvPicPr preferRelativeResize="0"/>
          <p:nvPr/>
        </p:nvPicPr>
        <p:blipFill rotWithShape="1">
          <a:blip r:embed="rId9">
            <a:alphaModFix/>
          </a:blip>
          <a:srcRect b="0" l="0" r="0" t="0"/>
          <a:stretch/>
        </p:blipFill>
        <p:spPr>
          <a:xfrm>
            <a:off x="1122396" y="1263832"/>
            <a:ext cx="788392" cy="1265996"/>
          </a:xfrm>
          <a:prstGeom prst="rect">
            <a:avLst/>
          </a:prstGeom>
          <a:noFill/>
          <a:ln>
            <a:noFill/>
          </a:ln>
        </p:spPr>
      </p:pic>
      <p:pic>
        <p:nvPicPr>
          <p:cNvPr descr="microsoft-sql-server-logo-96AF49E2B3-seeklogo.com - TeraBox" id="578" name="Google Shape;578;p52"/>
          <p:cNvPicPr preferRelativeResize="0"/>
          <p:nvPr/>
        </p:nvPicPr>
        <p:blipFill rotWithShape="1">
          <a:blip r:embed="rId10">
            <a:alphaModFix/>
          </a:blip>
          <a:srcRect b="0" l="0" r="0" t="0"/>
          <a:stretch/>
        </p:blipFill>
        <p:spPr>
          <a:xfrm>
            <a:off x="7014046" y="1506148"/>
            <a:ext cx="1218394" cy="986899"/>
          </a:xfrm>
          <a:prstGeom prst="rect">
            <a:avLst/>
          </a:prstGeom>
          <a:noFill/>
          <a:ln>
            <a:noFill/>
          </a:ln>
        </p:spPr>
      </p:pic>
      <p:pic>
        <p:nvPicPr>
          <p:cNvPr id="579" name="Google Shape;579;p52"/>
          <p:cNvPicPr preferRelativeResize="0"/>
          <p:nvPr/>
        </p:nvPicPr>
        <p:blipFill rotWithShape="1">
          <a:blip r:embed="rId11">
            <a:alphaModFix/>
          </a:blip>
          <a:srcRect b="0" l="0" r="0" t="0"/>
          <a:stretch/>
        </p:blipFill>
        <p:spPr>
          <a:xfrm>
            <a:off x="5178814" y="2954774"/>
            <a:ext cx="1741475" cy="1774625"/>
          </a:xfrm>
          <a:prstGeom prst="rect">
            <a:avLst/>
          </a:prstGeom>
          <a:noFill/>
          <a:ln>
            <a:noFill/>
          </a:ln>
        </p:spPr>
      </p:pic>
      <p:pic>
        <p:nvPicPr>
          <p:cNvPr id="580" name="Google Shape;580;p52"/>
          <p:cNvPicPr preferRelativeResize="0"/>
          <p:nvPr/>
        </p:nvPicPr>
        <p:blipFill rotWithShape="1">
          <a:blip r:embed="rId12">
            <a:alphaModFix/>
          </a:blip>
          <a:srcRect b="0" l="0" r="0" t="0"/>
          <a:stretch/>
        </p:blipFill>
        <p:spPr>
          <a:xfrm>
            <a:off x="7166501" y="3302755"/>
            <a:ext cx="903466" cy="1041718"/>
          </a:xfrm>
          <a:prstGeom prst="rect">
            <a:avLst/>
          </a:prstGeom>
          <a:noFill/>
          <a:ln>
            <a:noFill/>
          </a:ln>
        </p:spPr>
      </p:pic>
      <p:sp>
        <p:nvSpPr>
          <p:cNvPr id="581" name="Google Shape;581;p52"/>
          <p:cNvSpPr txBox="1"/>
          <p:nvPr/>
        </p:nvSpPr>
        <p:spPr>
          <a:xfrm>
            <a:off x="690496" y="2670141"/>
            <a:ext cx="1652192" cy="42750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Java </a:t>
            </a:r>
            <a:endParaRPr/>
          </a:p>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JSP/MVC Servlet</a:t>
            </a:r>
            <a:endParaRPr/>
          </a:p>
        </p:txBody>
      </p:sp>
      <p:sp>
        <p:nvSpPr>
          <p:cNvPr id="582" name="Google Shape;582;p52"/>
          <p:cNvSpPr txBox="1"/>
          <p:nvPr/>
        </p:nvSpPr>
        <p:spPr>
          <a:xfrm>
            <a:off x="3730205" y="2670534"/>
            <a:ext cx="1652192" cy="42750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Bootstrap</a:t>
            </a:r>
            <a:endParaRPr/>
          </a:p>
        </p:txBody>
      </p:sp>
      <p:sp>
        <p:nvSpPr>
          <p:cNvPr id="583" name="Google Shape;583;p52"/>
          <p:cNvSpPr txBox="1"/>
          <p:nvPr/>
        </p:nvSpPr>
        <p:spPr>
          <a:xfrm>
            <a:off x="5188994" y="2665662"/>
            <a:ext cx="1652192" cy="42750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jQuery UI</a:t>
            </a:r>
            <a:endParaRPr/>
          </a:p>
        </p:txBody>
      </p:sp>
      <p:sp>
        <p:nvSpPr>
          <p:cNvPr id="584" name="Google Shape;584;p52"/>
          <p:cNvSpPr txBox="1"/>
          <p:nvPr/>
        </p:nvSpPr>
        <p:spPr>
          <a:xfrm>
            <a:off x="2225898" y="2667597"/>
            <a:ext cx="1652192" cy="42750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Tomcat</a:t>
            </a:r>
            <a:endParaRPr/>
          </a:p>
        </p:txBody>
      </p:sp>
      <p:sp>
        <p:nvSpPr>
          <p:cNvPr id="585" name="Google Shape;585;p52"/>
          <p:cNvSpPr txBox="1"/>
          <p:nvPr/>
        </p:nvSpPr>
        <p:spPr>
          <a:xfrm>
            <a:off x="688805" y="4347614"/>
            <a:ext cx="1652192" cy="42750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Momo</a:t>
            </a:r>
            <a:endParaRPr/>
          </a:p>
        </p:txBody>
      </p:sp>
      <p:sp>
        <p:nvSpPr>
          <p:cNvPr id="586" name="Google Shape;586;p52"/>
          <p:cNvSpPr txBox="1"/>
          <p:nvPr/>
        </p:nvSpPr>
        <p:spPr>
          <a:xfrm>
            <a:off x="6792138" y="2659082"/>
            <a:ext cx="1652192" cy="42750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MS SQL</a:t>
            </a:r>
            <a:endParaRPr/>
          </a:p>
        </p:txBody>
      </p:sp>
      <p:sp>
        <p:nvSpPr>
          <p:cNvPr id="587" name="Google Shape;587;p52"/>
          <p:cNvSpPr txBox="1"/>
          <p:nvPr/>
        </p:nvSpPr>
        <p:spPr>
          <a:xfrm>
            <a:off x="2414807" y="4347613"/>
            <a:ext cx="1253402" cy="42750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VNPay</a:t>
            </a:r>
            <a:endParaRPr b="0" i="0" sz="1400" u="none" cap="none" strike="noStrike">
              <a:solidFill>
                <a:srgbClr val="000000"/>
              </a:solidFill>
              <a:latin typeface="Arial"/>
              <a:ea typeface="Arial"/>
              <a:cs typeface="Arial"/>
              <a:sym typeface="Arial"/>
            </a:endParaRPr>
          </a:p>
        </p:txBody>
      </p:sp>
      <p:sp>
        <p:nvSpPr>
          <p:cNvPr id="588" name="Google Shape;588;p52"/>
          <p:cNvSpPr txBox="1"/>
          <p:nvPr/>
        </p:nvSpPr>
        <p:spPr>
          <a:xfrm>
            <a:off x="3739428" y="4355181"/>
            <a:ext cx="1652192" cy="42750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Google Sign-in</a:t>
            </a:r>
            <a:endParaRPr/>
          </a:p>
        </p:txBody>
      </p:sp>
      <p:sp>
        <p:nvSpPr>
          <p:cNvPr id="589" name="Google Shape;589;p52"/>
          <p:cNvSpPr txBox="1"/>
          <p:nvPr/>
        </p:nvSpPr>
        <p:spPr>
          <a:xfrm>
            <a:off x="5422850" y="4354791"/>
            <a:ext cx="1253402" cy="42750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GitLab</a:t>
            </a:r>
            <a:endParaRPr/>
          </a:p>
        </p:txBody>
      </p:sp>
      <p:sp>
        <p:nvSpPr>
          <p:cNvPr id="590" name="Google Shape;590;p52"/>
          <p:cNvSpPr txBox="1"/>
          <p:nvPr/>
        </p:nvSpPr>
        <p:spPr>
          <a:xfrm>
            <a:off x="7007479" y="4359840"/>
            <a:ext cx="1253402" cy="42750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NetBeans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3"/>
          <p:cNvSpPr txBox="1"/>
          <p:nvPr>
            <p:ph idx="1" type="subTitle"/>
          </p:nvPr>
        </p:nvSpPr>
        <p:spPr>
          <a:xfrm>
            <a:off x="2232600" y="3412059"/>
            <a:ext cx="4678800" cy="34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Project Demonstration</a:t>
            </a:r>
            <a:endParaRPr/>
          </a:p>
        </p:txBody>
      </p:sp>
      <p:sp>
        <p:nvSpPr>
          <p:cNvPr id="596" name="Google Shape;596;p53"/>
          <p:cNvSpPr txBox="1"/>
          <p:nvPr>
            <p:ph type="title"/>
          </p:nvPr>
        </p:nvSpPr>
        <p:spPr>
          <a:xfrm>
            <a:off x="2095440" y="2693209"/>
            <a:ext cx="4975920" cy="65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DEMONSTRATION</a:t>
            </a:r>
            <a:endParaRPr/>
          </a:p>
        </p:txBody>
      </p:sp>
      <p:cxnSp>
        <p:nvCxnSpPr>
          <p:cNvPr id="597" name="Google Shape;597;p53"/>
          <p:cNvCxnSpPr/>
          <p:nvPr/>
        </p:nvCxnSpPr>
        <p:spPr>
          <a:xfrm>
            <a:off x="2232450" y="3353584"/>
            <a:ext cx="4679100" cy="0"/>
          </a:xfrm>
          <a:prstGeom prst="straightConnector1">
            <a:avLst/>
          </a:prstGeom>
          <a:noFill/>
          <a:ln cap="flat" cmpd="sng" w="19050">
            <a:solidFill>
              <a:schemeClr val="dk1"/>
            </a:solidFill>
            <a:prstDash val="solid"/>
            <a:round/>
            <a:headEnd len="sm" w="sm" type="none"/>
            <a:tailEnd len="sm" w="sm" type="none"/>
          </a:ln>
        </p:spPr>
      </p:cxnSp>
      <p:sp>
        <p:nvSpPr>
          <p:cNvPr id="598" name="Google Shape;598;p53"/>
          <p:cNvSpPr/>
          <p:nvPr/>
        </p:nvSpPr>
        <p:spPr>
          <a:xfrm>
            <a:off x="8424000" y="4257050"/>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3"/>
          <p:cNvSpPr txBox="1"/>
          <p:nvPr>
            <p:ph idx="2" type="title"/>
          </p:nvPr>
        </p:nvSpPr>
        <p:spPr>
          <a:xfrm>
            <a:off x="3991800" y="1870134"/>
            <a:ext cx="1160400" cy="81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600" name="Google Shape;600;p53"/>
          <p:cNvSpPr/>
          <p:nvPr/>
        </p:nvSpPr>
        <p:spPr>
          <a:xfrm>
            <a:off x="8100775" y="1559325"/>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3"/>
          <p:cNvSpPr/>
          <p:nvPr/>
        </p:nvSpPr>
        <p:spPr>
          <a:xfrm>
            <a:off x="4242000" y="3951066"/>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53"/>
          <p:cNvSpPr/>
          <p:nvPr/>
        </p:nvSpPr>
        <p:spPr>
          <a:xfrm>
            <a:off x="-319775" y="1228350"/>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3"/>
          <p:cNvSpPr/>
          <p:nvPr/>
        </p:nvSpPr>
        <p:spPr>
          <a:xfrm>
            <a:off x="8100775" y="4257050"/>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4" name="Google Shape;604;p53"/>
          <p:cNvCxnSpPr/>
          <p:nvPr/>
        </p:nvCxnSpPr>
        <p:spPr>
          <a:xfrm>
            <a:off x="713449"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05" name="Google Shape;605;p53"/>
          <p:cNvCxnSpPr/>
          <p:nvPr/>
        </p:nvCxnSpPr>
        <p:spPr>
          <a:xfrm>
            <a:off x="713449"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606" name="Google Shape;606;p53"/>
          <p:cNvCxnSpPr/>
          <p:nvPr/>
        </p:nvCxnSpPr>
        <p:spPr>
          <a:xfrm>
            <a:off x="2666911"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07" name="Google Shape;607;p53"/>
          <p:cNvCxnSpPr/>
          <p:nvPr/>
        </p:nvCxnSpPr>
        <p:spPr>
          <a:xfrm>
            <a:off x="2666911"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608" name="Google Shape;608;p53"/>
          <p:cNvCxnSpPr/>
          <p:nvPr/>
        </p:nvCxnSpPr>
        <p:spPr>
          <a:xfrm>
            <a:off x="4620372"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09" name="Google Shape;609;p53"/>
          <p:cNvCxnSpPr/>
          <p:nvPr/>
        </p:nvCxnSpPr>
        <p:spPr>
          <a:xfrm>
            <a:off x="4620372"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610" name="Google Shape;610;p53"/>
          <p:cNvCxnSpPr/>
          <p:nvPr/>
        </p:nvCxnSpPr>
        <p:spPr>
          <a:xfrm>
            <a:off x="6573833"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11" name="Google Shape;611;p53"/>
          <p:cNvCxnSpPr/>
          <p:nvPr/>
        </p:nvCxnSpPr>
        <p:spPr>
          <a:xfrm>
            <a:off x="6573833" y="533904"/>
            <a:ext cx="1865400" cy="0"/>
          </a:xfrm>
          <a:prstGeom prst="straightConnector1">
            <a:avLst/>
          </a:prstGeom>
          <a:noFill/>
          <a:ln cap="flat" cmpd="sng" w="9525">
            <a:solidFill>
              <a:schemeClr val="dk1"/>
            </a:solidFill>
            <a:prstDash val="solid"/>
            <a:round/>
            <a:headEnd len="sm" w="sm" type="none"/>
            <a:tailEnd len="sm" w="sm" type="none"/>
          </a:ln>
        </p:spPr>
      </p:cxnSp>
      <p:sp>
        <p:nvSpPr>
          <p:cNvPr id="612" name="Google Shape;612;p53">
            <a:hlinkClick action="ppaction://hlinksldjump" r:id="rId3"/>
          </p:cNvPr>
          <p:cNvSpPr txBox="1"/>
          <p:nvPr>
            <p:ph idx="4294967295" type="title"/>
          </p:nvPr>
        </p:nvSpPr>
        <p:spPr>
          <a:xfrm>
            <a:off x="4618248" y="545323"/>
            <a:ext cx="1865400" cy="23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DEMONSTRATION</a:t>
            </a:r>
            <a:endParaRPr sz="1200">
              <a:solidFill>
                <a:schemeClr val="lt1"/>
              </a:solidFill>
              <a:latin typeface="Abhaya Libre"/>
              <a:ea typeface="Abhaya Libre"/>
              <a:cs typeface="Abhaya Libre"/>
              <a:sym typeface="Abhaya Libre"/>
            </a:endParaRPr>
          </a:p>
        </p:txBody>
      </p:sp>
      <p:sp>
        <p:nvSpPr>
          <p:cNvPr id="613" name="Google Shape;613;p53">
            <a:hlinkClick action="ppaction://hlinksldjump" r:id="rId4"/>
          </p:cNvPr>
          <p:cNvSpPr txBox="1"/>
          <p:nvPr>
            <p:ph idx="4294967295" type="title"/>
          </p:nvPr>
        </p:nvSpPr>
        <p:spPr>
          <a:xfrm>
            <a:off x="2658229" y="529933"/>
            <a:ext cx="1865400" cy="239667"/>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DESIGN</a:t>
            </a:r>
            <a:endParaRPr sz="1200">
              <a:solidFill>
                <a:schemeClr val="lt1"/>
              </a:solidFill>
              <a:latin typeface="Abhaya Libre"/>
              <a:ea typeface="Abhaya Libre"/>
              <a:cs typeface="Abhaya Libre"/>
              <a:sym typeface="Abhaya Libre"/>
            </a:endParaRPr>
          </a:p>
        </p:txBody>
      </p:sp>
      <p:sp>
        <p:nvSpPr>
          <p:cNvPr id="614" name="Google Shape;614;p53">
            <a:hlinkClick action="ppaction://hlinksldjump" r:id="rId5"/>
          </p:cNvPr>
          <p:cNvSpPr txBox="1"/>
          <p:nvPr>
            <p:ph idx="4294967295" type="title"/>
          </p:nvPr>
        </p:nvSpPr>
        <p:spPr>
          <a:xfrm>
            <a:off x="6573825"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Q&amp;A</a:t>
            </a:r>
            <a:endParaRPr sz="1200">
              <a:solidFill>
                <a:schemeClr val="lt1"/>
              </a:solidFill>
              <a:latin typeface="Abhaya Libre"/>
              <a:ea typeface="Abhaya Libre"/>
              <a:cs typeface="Abhaya Libre"/>
              <a:sym typeface="Abhaya Libre"/>
            </a:endParaRPr>
          </a:p>
        </p:txBody>
      </p:sp>
      <p:sp>
        <p:nvSpPr>
          <p:cNvPr id="615" name="Google Shape;615;p53">
            <a:hlinkClick action="ppaction://hlinksldjump" r:id="rId6"/>
          </p:cNvPr>
          <p:cNvSpPr txBox="1"/>
          <p:nvPr>
            <p:ph idx="4294967295" type="title"/>
          </p:nvPr>
        </p:nvSpPr>
        <p:spPr>
          <a:xfrm>
            <a:off x="713450"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OVERVIEW</a:t>
            </a:r>
            <a:endParaRPr sz="1200">
              <a:solidFill>
                <a:schemeClr val="lt1"/>
              </a:solidFill>
              <a:latin typeface="Abhaya Libre"/>
              <a:ea typeface="Abhaya Libre"/>
              <a:cs typeface="Abhaya Libre"/>
              <a:sym typeface="Abhaya Libre"/>
            </a:endParaRPr>
          </a:p>
        </p:txBody>
      </p:sp>
      <p:pic>
        <p:nvPicPr>
          <p:cNvPr id="616" name="Google Shape;616;p53"/>
          <p:cNvPicPr preferRelativeResize="0"/>
          <p:nvPr/>
        </p:nvPicPr>
        <p:blipFill rotWithShape="1">
          <a:blip r:embed="rId7">
            <a:alphaModFix/>
          </a:blip>
          <a:srcRect b="15592" l="61293" r="9720" t="0"/>
          <a:stretch/>
        </p:blipFill>
        <p:spPr>
          <a:xfrm>
            <a:off x="0" y="1220730"/>
            <a:ext cx="1909375" cy="3963810"/>
          </a:xfrm>
          <a:prstGeom prst="rect">
            <a:avLst/>
          </a:prstGeom>
          <a:noFill/>
          <a:ln>
            <a:noFill/>
          </a:ln>
        </p:spPr>
      </p:pic>
      <p:pic>
        <p:nvPicPr>
          <p:cNvPr id="617" name="Google Shape;617;p53"/>
          <p:cNvPicPr preferRelativeResize="0"/>
          <p:nvPr/>
        </p:nvPicPr>
        <p:blipFill rotWithShape="1">
          <a:blip r:embed="rId8">
            <a:alphaModFix/>
          </a:blip>
          <a:srcRect b="-885" l="20612" r="53254" t="23821"/>
          <a:stretch/>
        </p:blipFill>
        <p:spPr>
          <a:xfrm>
            <a:off x="7134485" y="1228350"/>
            <a:ext cx="2019300" cy="39638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4"/>
          <p:cNvSpPr txBox="1"/>
          <p:nvPr>
            <p:ph idx="1" type="subTitle"/>
          </p:nvPr>
        </p:nvSpPr>
        <p:spPr>
          <a:xfrm>
            <a:off x="3801244" y="3244278"/>
            <a:ext cx="4531315" cy="34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Questions and answers regarding the project</a:t>
            </a:r>
            <a:endParaRPr/>
          </a:p>
        </p:txBody>
      </p:sp>
      <p:sp>
        <p:nvSpPr>
          <p:cNvPr id="623" name="Google Shape;623;p54"/>
          <p:cNvSpPr txBox="1"/>
          <p:nvPr>
            <p:ph type="title"/>
          </p:nvPr>
        </p:nvSpPr>
        <p:spPr>
          <a:xfrm>
            <a:off x="3892685" y="2511675"/>
            <a:ext cx="4302900" cy="65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Q&amp;A</a:t>
            </a:r>
            <a:endParaRPr/>
          </a:p>
        </p:txBody>
      </p:sp>
      <p:cxnSp>
        <p:nvCxnSpPr>
          <p:cNvPr id="624" name="Google Shape;624;p54"/>
          <p:cNvCxnSpPr/>
          <p:nvPr/>
        </p:nvCxnSpPr>
        <p:spPr>
          <a:xfrm>
            <a:off x="3888335" y="3168075"/>
            <a:ext cx="4311600" cy="0"/>
          </a:xfrm>
          <a:prstGeom prst="straightConnector1">
            <a:avLst/>
          </a:prstGeom>
          <a:noFill/>
          <a:ln cap="flat" cmpd="sng" w="19050">
            <a:solidFill>
              <a:schemeClr val="dk1"/>
            </a:solidFill>
            <a:prstDash val="solid"/>
            <a:round/>
            <a:headEnd len="sm" w="sm" type="none"/>
            <a:tailEnd len="sm" w="sm" type="none"/>
          </a:ln>
        </p:spPr>
      </p:cxnSp>
      <p:sp>
        <p:nvSpPr>
          <p:cNvPr id="625" name="Google Shape;625;p54"/>
          <p:cNvSpPr/>
          <p:nvPr/>
        </p:nvSpPr>
        <p:spPr>
          <a:xfrm>
            <a:off x="8424000" y="4257050"/>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4"/>
          <p:cNvSpPr txBox="1"/>
          <p:nvPr>
            <p:ph idx="2" type="title"/>
          </p:nvPr>
        </p:nvSpPr>
        <p:spPr>
          <a:xfrm>
            <a:off x="5463935" y="1620038"/>
            <a:ext cx="1160400" cy="89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sp>
        <p:nvSpPr>
          <p:cNvPr id="627" name="Google Shape;627;p54"/>
          <p:cNvSpPr/>
          <p:nvPr/>
        </p:nvSpPr>
        <p:spPr>
          <a:xfrm>
            <a:off x="8100775" y="1559325"/>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54"/>
          <p:cNvSpPr/>
          <p:nvPr/>
        </p:nvSpPr>
        <p:spPr>
          <a:xfrm>
            <a:off x="5714135" y="3794036"/>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54"/>
          <p:cNvSpPr/>
          <p:nvPr/>
        </p:nvSpPr>
        <p:spPr>
          <a:xfrm>
            <a:off x="341625" y="4257050"/>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54"/>
          <p:cNvSpPr/>
          <p:nvPr/>
        </p:nvSpPr>
        <p:spPr>
          <a:xfrm>
            <a:off x="8100775" y="1559325"/>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54"/>
          <p:cNvSpPr/>
          <p:nvPr/>
        </p:nvSpPr>
        <p:spPr>
          <a:xfrm>
            <a:off x="383225" y="1373375"/>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2" name="Google Shape;632;p54"/>
          <p:cNvCxnSpPr/>
          <p:nvPr/>
        </p:nvCxnSpPr>
        <p:spPr>
          <a:xfrm>
            <a:off x="713449"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33" name="Google Shape;633;p54"/>
          <p:cNvCxnSpPr/>
          <p:nvPr/>
        </p:nvCxnSpPr>
        <p:spPr>
          <a:xfrm>
            <a:off x="713449"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634" name="Google Shape;634;p54"/>
          <p:cNvCxnSpPr/>
          <p:nvPr/>
        </p:nvCxnSpPr>
        <p:spPr>
          <a:xfrm>
            <a:off x="2666911"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35" name="Google Shape;635;p54"/>
          <p:cNvCxnSpPr/>
          <p:nvPr/>
        </p:nvCxnSpPr>
        <p:spPr>
          <a:xfrm>
            <a:off x="2666911"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636" name="Google Shape;636;p54"/>
          <p:cNvCxnSpPr/>
          <p:nvPr/>
        </p:nvCxnSpPr>
        <p:spPr>
          <a:xfrm>
            <a:off x="4620372"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37" name="Google Shape;637;p54"/>
          <p:cNvCxnSpPr/>
          <p:nvPr/>
        </p:nvCxnSpPr>
        <p:spPr>
          <a:xfrm>
            <a:off x="4620372"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638" name="Google Shape;638;p54"/>
          <p:cNvCxnSpPr/>
          <p:nvPr/>
        </p:nvCxnSpPr>
        <p:spPr>
          <a:xfrm>
            <a:off x="6573833"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39" name="Google Shape;639;p54"/>
          <p:cNvCxnSpPr/>
          <p:nvPr/>
        </p:nvCxnSpPr>
        <p:spPr>
          <a:xfrm>
            <a:off x="6573833" y="533904"/>
            <a:ext cx="1865400" cy="0"/>
          </a:xfrm>
          <a:prstGeom prst="straightConnector1">
            <a:avLst/>
          </a:prstGeom>
          <a:noFill/>
          <a:ln cap="flat" cmpd="sng" w="9525">
            <a:solidFill>
              <a:schemeClr val="dk1"/>
            </a:solidFill>
            <a:prstDash val="solid"/>
            <a:round/>
            <a:headEnd len="sm" w="sm" type="none"/>
            <a:tailEnd len="sm" w="sm" type="none"/>
          </a:ln>
        </p:spPr>
      </p:cxnSp>
      <p:sp>
        <p:nvSpPr>
          <p:cNvPr id="640" name="Google Shape;640;p54">
            <a:hlinkClick action="ppaction://hlinksldjump" r:id="rId3"/>
          </p:cNvPr>
          <p:cNvSpPr txBox="1"/>
          <p:nvPr>
            <p:ph idx="4294967295" type="title"/>
          </p:nvPr>
        </p:nvSpPr>
        <p:spPr>
          <a:xfrm>
            <a:off x="2671509"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DESIGN</a:t>
            </a:r>
            <a:endParaRPr sz="1200">
              <a:solidFill>
                <a:schemeClr val="lt1"/>
              </a:solidFill>
              <a:latin typeface="Abhaya Libre"/>
              <a:ea typeface="Abhaya Libre"/>
              <a:cs typeface="Abhaya Libre"/>
              <a:sym typeface="Abhaya Libre"/>
            </a:endParaRPr>
          </a:p>
        </p:txBody>
      </p:sp>
      <p:sp>
        <p:nvSpPr>
          <p:cNvPr id="641" name="Google Shape;641;p54">
            <a:hlinkClick action="ppaction://hlinksldjump" r:id="rId4"/>
          </p:cNvPr>
          <p:cNvSpPr txBox="1"/>
          <p:nvPr>
            <p:ph idx="4294967295" type="title"/>
          </p:nvPr>
        </p:nvSpPr>
        <p:spPr>
          <a:xfrm>
            <a:off x="4612281"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DEMONSTRATION</a:t>
            </a:r>
            <a:endParaRPr sz="1200">
              <a:solidFill>
                <a:schemeClr val="lt1"/>
              </a:solidFill>
              <a:latin typeface="Abhaya Libre"/>
              <a:ea typeface="Abhaya Libre"/>
              <a:cs typeface="Abhaya Libre"/>
              <a:sym typeface="Abhaya Libre"/>
            </a:endParaRPr>
          </a:p>
        </p:txBody>
      </p:sp>
      <p:sp>
        <p:nvSpPr>
          <p:cNvPr id="642" name="Google Shape;642;p54">
            <a:hlinkClick action="ppaction://hlinksldjump" r:id="rId5"/>
          </p:cNvPr>
          <p:cNvSpPr txBox="1"/>
          <p:nvPr>
            <p:ph idx="4294967295" type="title"/>
          </p:nvPr>
        </p:nvSpPr>
        <p:spPr>
          <a:xfrm>
            <a:off x="6573825" y="538000"/>
            <a:ext cx="1865400" cy="23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Q&amp;A</a:t>
            </a:r>
            <a:endParaRPr sz="1200">
              <a:solidFill>
                <a:schemeClr val="lt1"/>
              </a:solidFill>
              <a:latin typeface="Abhaya Libre"/>
              <a:ea typeface="Abhaya Libre"/>
              <a:cs typeface="Abhaya Libre"/>
              <a:sym typeface="Abhaya Libre"/>
            </a:endParaRPr>
          </a:p>
        </p:txBody>
      </p:sp>
      <p:sp>
        <p:nvSpPr>
          <p:cNvPr id="643" name="Google Shape;643;p54">
            <a:hlinkClick action="ppaction://hlinksldjump" r:id="rId6"/>
          </p:cNvPr>
          <p:cNvSpPr txBox="1"/>
          <p:nvPr>
            <p:ph idx="4294967295" type="title"/>
          </p:nvPr>
        </p:nvSpPr>
        <p:spPr>
          <a:xfrm>
            <a:off x="713450"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OVERVIEW</a:t>
            </a:r>
            <a:endParaRPr sz="1200">
              <a:solidFill>
                <a:schemeClr val="lt1"/>
              </a:solidFill>
              <a:latin typeface="Abhaya Libre"/>
              <a:ea typeface="Abhaya Libre"/>
              <a:cs typeface="Abhaya Libre"/>
              <a:sym typeface="Abhaya Libre"/>
            </a:endParaRPr>
          </a:p>
        </p:txBody>
      </p:sp>
      <p:pic>
        <p:nvPicPr>
          <p:cNvPr id="644" name="Google Shape;644;p54"/>
          <p:cNvPicPr preferRelativeResize="0"/>
          <p:nvPr/>
        </p:nvPicPr>
        <p:blipFill rotWithShape="1">
          <a:blip r:embed="rId7">
            <a:alphaModFix/>
          </a:blip>
          <a:srcRect b="0" l="18167" r="12294" t="0"/>
          <a:stretch/>
        </p:blipFill>
        <p:spPr>
          <a:xfrm>
            <a:off x="-14067" y="1211166"/>
            <a:ext cx="3595467" cy="39290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5"/>
          <p:cNvSpPr txBox="1"/>
          <p:nvPr>
            <p:ph type="ctrTitle"/>
          </p:nvPr>
        </p:nvSpPr>
        <p:spPr>
          <a:xfrm>
            <a:off x="2020622" y="1133860"/>
            <a:ext cx="5240100" cy="1045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a:t>THANKS</a:t>
            </a:r>
            <a:r>
              <a:rPr b="1" lang="en"/>
              <a:t>!</a:t>
            </a:r>
            <a:endParaRPr b="1"/>
          </a:p>
        </p:txBody>
      </p:sp>
      <p:sp>
        <p:nvSpPr>
          <p:cNvPr id="650" name="Google Shape;650;p55"/>
          <p:cNvSpPr txBox="1"/>
          <p:nvPr>
            <p:ph idx="1" type="subTitle"/>
          </p:nvPr>
        </p:nvSpPr>
        <p:spPr>
          <a:xfrm>
            <a:off x="2493598" y="2262243"/>
            <a:ext cx="4293900" cy="95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a:solidFill>
                  <a:schemeClr val="lt1"/>
                </a:solidFill>
              </a:rPr>
              <a:t>For further questions, please contact:</a:t>
            </a:r>
            <a:endParaRPr>
              <a:solidFill>
                <a:schemeClr val="lt1"/>
              </a:solidFill>
            </a:endParaRPr>
          </a:p>
          <a:p>
            <a:pPr indent="0" lvl="0" marL="0" rtl="0" algn="ctr">
              <a:lnSpc>
                <a:spcPct val="100000"/>
              </a:lnSpc>
              <a:spcBef>
                <a:spcPts val="0"/>
              </a:spcBef>
              <a:spcAft>
                <a:spcPts val="0"/>
              </a:spcAft>
              <a:buClr>
                <a:schemeClr val="lt1"/>
              </a:buClr>
              <a:buSzPts val="1100"/>
              <a:buFont typeface="Arial"/>
              <a:buNone/>
            </a:pPr>
            <a:r>
              <a:rPr lang="en">
                <a:solidFill>
                  <a:schemeClr val="lt1"/>
                </a:solidFill>
              </a:rPr>
              <a:t>khanhttvse160867@fpt.edu.vn</a:t>
            </a:r>
            <a:endParaRPr>
              <a:solidFill>
                <a:schemeClr val="lt1"/>
              </a:solidFill>
            </a:endParaRPr>
          </a:p>
        </p:txBody>
      </p:sp>
      <p:cxnSp>
        <p:nvCxnSpPr>
          <p:cNvPr id="651" name="Google Shape;651;p55"/>
          <p:cNvCxnSpPr/>
          <p:nvPr/>
        </p:nvCxnSpPr>
        <p:spPr>
          <a:xfrm>
            <a:off x="2020497" y="2178935"/>
            <a:ext cx="5240100" cy="0"/>
          </a:xfrm>
          <a:prstGeom prst="straightConnector1">
            <a:avLst/>
          </a:prstGeom>
          <a:noFill/>
          <a:ln cap="flat" cmpd="sng" w="19050">
            <a:solidFill>
              <a:schemeClr val="dk1"/>
            </a:solidFill>
            <a:prstDash val="solid"/>
            <a:round/>
            <a:headEnd len="sm" w="sm" type="none"/>
            <a:tailEnd len="sm" w="sm" type="none"/>
          </a:ln>
        </p:spPr>
      </p:cxnSp>
      <p:cxnSp>
        <p:nvCxnSpPr>
          <p:cNvPr id="652" name="Google Shape;652;p55"/>
          <p:cNvCxnSpPr/>
          <p:nvPr/>
        </p:nvCxnSpPr>
        <p:spPr>
          <a:xfrm>
            <a:off x="2020680" y="1128485"/>
            <a:ext cx="5239800" cy="0"/>
          </a:xfrm>
          <a:prstGeom prst="straightConnector1">
            <a:avLst/>
          </a:prstGeom>
          <a:noFill/>
          <a:ln cap="flat" cmpd="sng" w="9525">
            <a:solidFill>
              <a:schemeClr val="dk1"/>
            </a:solidFill>
            <a:prstDash val="solid"/>
            <a:round/>
            <a:headEnd len="sm" w="sm" type="none"/>
            <a:tailEnd len="sm" w="sm" type="none"/>
          </a:ln>
        </p:spPr>
      </p:cxnSp>
      <p:sp>
        <p:nvSpPr>
          <p:cNvPr id="653" name="Google Shape;653;p55"/>
          <p:cNvSpPr/>
          <p:nvPr/>
        </p:nvSpPr>
        <p:spPr>
          <a:xfrm>
            <a:off x="2183130" y="3276861"/>
            <a:ext cx="4777740" cy="1905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idx="15"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2500"/>
              <a:t>TABLE </a:t>
            </a:r>
            <a:r>
              <a:rPr b="1" lang="en" sz="2500"/>
              <a:t>OF CONTENTS</a:t>
            </a:r>
            <a:endParaRPr b="1" sz="2500"/>
          </a:p>
        </p:txBody>
      </p:sp>
      <p:sp>
        <p:nvSpPr>
          <p:cNvPr id="236" name="Google Shape;236;p38"/>
          <p:cNvSpPr txBox="1"/>
          <p:nvPr>
            <p:ph type="title"/>
          </p:nvPr>
        </p:nvSpPr>
        <p:spPr>
          <a:xfrm>
            <a:off x="862662" y="1864900"/>
            <a:ext cx="2309400" cy="38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OVERVIEW</a:t>
            </a:r>
            <a:endParaRPr/>
          </a:p>
        </p:txBody>
      </p:sp>
      <p:sp>
        <p:nvSpPr>
          <p:cNvPr id="237" name="Google Shape;237;p38"/>
          <p:cNvSpPr txBox="1"/>
          <p:nvPr>
            <p:ph idx="1" type="subTitle"/>
          </p:nvPr>
        </p:nvSpPr>
        <p:spPr>
          <a:xfrm>
            <a:off x="862662" y="2247428"/>
            <a:ext cx="2309400" cy="38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Project overview</a:t>
            </a:r>
            <a:endParaRPr/>
          </a:p>
        </p:txBody>
      </p:sp>
      <p:sp>
        <p:nvSpPr>
          <p:cNvPr id="238" name="Google Shape;238;p38"/>
          <p:cNvSpPr txBox="1"/>
          <p:nvPr>
            <p:ph idx="2" type="title"/>
          </p:nvPr>
        </p:nvSpPr>
        <p:spPr>
          <a:xfrm>
            <a:off x="5638800" y="1867290"/>
            <a:ext cx="3086100" cy="38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SOFTWARE DESIGN</a:t>
            </a:r>
            <a:endParaRPr>
              <a:latin typeface="Abhaya Libre"/>
              <a:ea typeface="Abhaya Libre"/>
              <a:cs typeface="Abhaya Libre"/>
              <a:sym typeface="Abhaya Libre"/>
            </a:endParaRPr>
          </a:p>
        </p:txBody>
      </p:sp>
      <p:sp>
        <p:nvSpPr>
          <p:cNvPr id="239" name="Google Shape;239;p38"/>
          <p:cNvSpPr txBox="1"/>
          <p:nvPr>
            <p:ph idx="3" type="subTitle"/>
          </p:nvPr>
        </p:nvSpPr>
        <p:spPr>
          <a:xfrm>
            <a:off x="5971938" y="2318921"/>
            <a:ext cx="2309400" cy="38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Brief summary of project design</a:t>
            </a:r>
            <a:endParaRPr/>
          </a:p>
        </p:txBody>
      </p:sp>
      <p:sp>
        <p:nvSpPr>
          <p:cNvPr id="240" name="Google Shape;240;p38"/>
          <p:cNvSpPr txBox="1"/>
          <p:nvPr>
            <p:ph idx="4" type="title"/>
          </p:nvPr>
        </p:nvSpPr>
        <p:spPr>
          <a:xfrm>
            <a:off x="754380" y="4056485"/>
            <a:ext cx="2524362" cy="8053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DEMONSTRATION</a:t>
            </a:r>
            <a:br>
              <a:rPr lang="en">
                <a:latin typeface="Abhaya Libre"/>
                <a:ea typeface="Abhaya Libre"/>
                <a:cs typeface="Abhaya Libre"/>
                <a:sym typeface="Abhaya Libre"/>
              </a:rPr>
            </a:br>
            <a:endParaRPr>
              <a:latin typeface="Abhaya Libre"/>
              <a:ea typeface="Abhaya Libre"/>
              <a:cs typeface="Abhaya Libre"/>
              <a:sym typeface="Abhaya Libre"/>
            </a:endParaRPr>
          </a:p>
        </p:txBody>
      </p:sp>
      <p:sp>
        <p:nvSpPr>
          <p:cNvPr id="241" name="Google Shape;241;p38"/>
          <p:cNvSpPr txBox="1"/>
          <p:nvPr>
            <p:ph idx="5" type="subTitle"/>
          </p:nvPr>
        </p:nvSpPr>
        <p:spPr>
          <a:xfrm>
            <a:off x="862662" y="4133755"/>
            <a:ext cx="2309400" cy="38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Project demonstration</a:t>
            </a:r>
            <a:endParaRPr/>
          </a:p>
        </p:txBody>
      </p:sp>
      <p:sp>
        <p:nvSpPr>
          <p:cNvPr id="242" name="Google Shape;242;p38"/>
          <p:cNvSpPr txBox="1"/>
          <p:nvPr>
            <p:ph idx="6" type="title"/>
          </p:nvPr>
        </p:nvSpPr>
        <p:spPr>
          <a:xfrm>
            <a:off x="5971935" y="3750325"/>
            <a:ext cx="2309403" cy="38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Q&amp;A</a:t>
            </a:r>
            <a:endParaRPr>
              <a:latin typeface="Abhaya Libre"/>
              <a:ea typeface="Abhaya Libre"/>
              <a:cs typeface="Abhaya Libre"/>
              <a:sym typeface="Abhaya Libre"/>
            </a:endParaRPr>
          </a:p>
        </p:txBody>
      </p:sp>
      <p:sp>
        <p:nvSpPr>
          <p:cNvPr id="243" name="Google Shape;243;p38"/>
          <p:cNvSpPr txBox="1"/>
          <p:nvPr>
            <p:ph idx="7" type="subTitle"/>
          </p:nvPr>
        </p:nvSpPr>
        <p:spPr>
          <a:xfrm>
            <a:off x="5971938" y="4217575"/>
            <a:ext cx="2309400" cy="38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Questions and answers regarding the project</a:t>
            </a:r>
            <a:endParaRPr/>
          </a:p>
        </p:txBody>
      </p:sp>
      <p:sp>
        <p:nvSpPr>
          <p:cNvPr id="244" name="Google Shape;244;p38"/>
          <p:cNvSpPr txBox="1"/>
          <p:nvPr>
            <p:ph idx="8" type="title"/>
          </p:nvPr>
        </p:nvSpPr>
        <p:spPr>
          <a:xfrm>
            <a:off x="1621206" y="1335969"/>
            <a:ext cx="792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45" name="Google Shape;245;p38"/>
          <p:cNvSpPr txBox="1"/>
          <p:nvPr>
            <p:ph idx="9" type="title"/>
          </p:nvPr>
        </p:nvSpPr>
        <p:spPr>
          <a:xfrm>
            <a:off x="1621206" y="3221396"/>
            <a:ext cx="792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246" name="Google Shape;246;p38"/>
          <p:cNvSpPr txBox="1"/>
          <p:nvPr>
            <p:ph idx="13" type="title"/>
          </p:nvPr>
        </p:nvSpPr>
        <p:spPr>
          <a:xfrm>
            <a:off x="6730488" y="1323126"/>
            <a:ext cx="792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247" name="Google Shape;247;p38"/>
          <p:cNvSpPr txBox="1"/>
          <p:nvPr>
            <p:ph idx="14" type="title"/>
          </p:nvPr>
        </p:nvSpPr>
        <p:spPr>
          <a:xfrm>
            <a:off x="6730488" y="3221396"/>
            <a:ext cx="792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cxnSp>
        <p:nvCxnSpPr>
          <p:cNvPr id="248" name="Google Shape;248;p38"/>
          <p:cNvCxnSpPr/>
          <p:nvPr/>
        </p:nvCxnSpPr>
        <p:spPr>
          <a:xfrm>
            <a:off x="862656" y="2251605"/>
            <a:ext cx="2309400" cy="0"/>
          </a:xfrm>
          <a:prstGeom prst="straightConnector1">
            <a:avLst/>
          </a:prstGeom>
          <a:noFill/>
          <a:ln cap="flat" cmpd="sng" w="19050">
            <a:solidFill>
              <a:schemeClr val="dk1"/>
            </a:solidFill>
            <a:prstDash val="solid"/>
            <a:round/>
            <a:headEnd len="sm" w="sm" type="none"/>
            <a:tailEnd len="sm" w="sm" type="none"/>
          </a:ln>
        </p:spPr>
      </p:cxnSp>
      <p:cxnSp>
        <p:nvCxnSpPr>
          <p:cNvPr id="249" name="Google Shape;249;p38"/>
          <p:cNvCxnSpPr/>
          <p:nvPr/>
        </p:nvCxnSpPr>
        <p:spPr>
          <a:xfrm>
            <a:off x="862656" y="4137030"/>
            <a:ext cx="2309400" cy="0"/>
          </a:xfrm>
          <a:prstGeom prst="straightConnector1">
            <a:avLst/>
          </a:prstGeom>
          <a:noFill/>
          <a:ln cap="flat" cmpd="sng" w="19050">
            <a:solidFill>
              <a:schemeClr val="dk1"/>
            </a:solidFill>
            <a:prstDash val="solid"/>
            <a:round/>
            <a:headEnd len="sm" w="sm" type="none"/>
            <a:tailEnd len="sm" w="sm" type="none"/>
          </a:ln>
        </p:spPr>
      </p:cxnSp>
      <p:cxnSp>
        <p:nvCxnSpPr>
          <p:cNvPr id="250" name="Google Shape;250;p38"/>
          <p:cNvCxnSpPr/>
          <p:nvPr/>
        </p:nvCxnSpPr>
        <p:spPr>
          <a:xfrm>
            <a:off x="5971938" y="2251605"/>
            <a:ext cx="2309400" cy="0"/>
          </a:xfrm>
          <a:prstGeom prst="straightConnector1">
            <a:avLst/>
          </a:prstGeom>
          <a:noFill/>
          <a:ln cap="flat" cmpd="sng" w="19050">
            <a:solidFill>
              <a:schemeClr val="dk1"/>
            </a:solidFill>
            <a:prstDash val="solid"/>
            <a:round/>
            <a:headEnd len="sm" w="sm" type="none"/>
            <a:tailEnd len="sm" w="sm" type="none"/>
          </a:ln>
        </p:spPr>
      </p:cxnSp>
      <p:cxnSp>
        <p:nvCxnSpPr>
          <p:cNvPr id="251" name="Google Shape;251;p38"/>
          <p:cNvCxnSpPr/>
          <p:nvPr/>
        </p:nvCxnSpPr>
        <p:spPr>
          <a:xfrm>
            <a:off x="5971938" y="4137030"/>
            <a:ext cx="2309400" cy="0"/>
          </a:xfrm>
          <a:prstGeom prst="straightConnector1">
            <a:avLst/>
          </a:prstGeom>
          <a:noFill/>
          <a:ln cap="flat" cmpd="sng" w="19050">
            <a:solidFill>
              <a:schemeClr val="dk1"/>
            </a:solidFill>
            <a:prstDash val="solid"/>
            <a:round/>
            <a:headEnd len="sm" w="sm" type="none"/>
            <a:tailEnd len="sm" w="sm" type="none"/>
          </a:ln>
        </p:spPr>
      </p:cxnSp>
      <p:cxnSp>
        <p:nvCxnSpPr>
          <p:cNvPr id="252" name="Google Shape;252;p38"/>
          <p:cNvCxnSpPr/>
          <p:nvPr/>
        </p:nvCxnSpPr>
        <p:spPr>
          <a:xfrm>
            <a:off x="1202300" y="909613"/>
            <a:ext cx="7053000" cy="0"/>
          </a:xfrm>
          <a:prstGeom prst="straightConnector1">
            <a:avLst/>
          </a:prstGeom>
          <a:noFill/>
          <a:ln cap="flat" cmpd="sng" w="19050">
            <a:solidFill>
              <a:schemeClr val="dk1"/>
            </a:solidFill>
            <a:prstDash val="solid"/>
            <a:round/>
            <a:headEnd len="sm" w="sm" type="none"/>
            <a:tailEnd len="sm" w="sm" type="none"/>
          </a:ln>
        </p:spPr>
      </p:cxnSp>
      <p:cxnSp>
        <p:nvCxnSpPr>
          <p:cNvPr id="253" name="Google Shape;253;p38"/>
          <p:cNvCxnSpPr/>
          <p:nvPr/>
        </p:nvCxnSpPr>
        <p:spPr>
          <a:xfrm>
            <a:off x="862656" y="1870605"/>
            <a:ext cx="2309400" cy="0"/>
          </a:xfrm>
          <a:prstGeom prst="straightConnector1">
            <a:avLst/>
          </a:prstGeom>
          <a:noFill/>
          <a:ln cap="flat" cmpd="sng" w="9525">
            <a:solidFill>
              <a:schemeClr val="dk1"/>
            </a:solidFill>
            <a:prstDash val="solid"/>
            <a:round/>
            <a:headEnd len="sm" w="sm" type="none"/>
            <a:tailEnd len="sm" w="sm" type="none"/>
          </a:ln>
        </p:spPr>
      </p:cxnSp>
      <p:cxnSp>
        <p:nvCxnSpPr>
          <p:cNvPr id="254" name="Google Shape;254;p38"/>
          <p:cNvCxnSpPr/>
          <p:nvPr/>
        </p:nvCxnSpPr>
        <p:spPr>
          <a:xfrm>
            <a:off x="862656" y="3756030"/>
            <a:ext cx="2309400" cy="0"/>
          </a:xfrm>
          <a:prstGeom prst="straightConnector1">
            <a:avLst/>
          </a:prstGeom>
          <a:noFill/>
          <a:ln cap="flat" cmpd="sng" w="9525">
            <a:solidFill>
              <a:schemeClr val="dk1"/>
            </a:solidFill>
            <a:prstDash val="solid"/>
            <a:round/>
            <a:headEnd len="sm" w="sm" type="none"/>
            <a:tailEnd len="sm" w="sm" type="none"/>
          </a:ln>
        </p:spPr>
      </p:cxnSp>
      <p:cxnSp>
        <p:nvCxnSpPr>
          <p:cNvPr id="255" name="Google Shape;255;p38"/>
          <p:cNvCxnSpPr/>
          <p:nvPr/>
        </p:nvCxnSpPr>
        <p:spPr>
          <a:xfrm>
            <a:off x="5971938" y="1870605"/>
            <a:ext cx="2309400" cy="0"/>
          </a:xfrm>
          <a:prstGeom prst="straightConnector1">
            <a:avLst/>
          </a:prstGeom>
          <a:noFill/>
          <a:ln cap="flat" cmpd="sng" w="9525">
            <a:solidFill>
              <a:schemeClr val="dk1"/>
            </a:solidFill>
            <a:prstDash val="solid"/>
            <a:round/>
            <a:headEnd len="sm" w="sm" type="none"/>
            <a:tailEnd len="sm" w="sm" type="none"/>
          </a:ln>
        </p:spPr>
      </p:cxnSp>
      <p:cxnSp>
        <p:nvCxnSpPr>
          <p:cNvPr id="256" name="Google Shape;256;p38"/>
          <p:cNvCxnSpPr/>
          <p:nvPr/>
        </p:nvCxnSpPr>
        <p:spPr>
          <a:xfrm>
            <a:off x="5971938" y="3756030"/>
            <a:ext cx="2309400" cy="0"/>
          </a:xfrm>
          <a:prstGeom prst="straightConnector1">
            <a:avLst/>
          </a:prstGeom>
          <a:noFill/>
          <a:ln cap="flat" cmpd="sng" w="9525">
            <a:solidFill>
              <a:schemeClr val="dk1"/>
            </a:solidFill>
            <a:prstDash val="solid"/>
            <a:round/>
            <a:headEnd len="sm" w="sm" type="none"/>
            <a:tailEnd len="sm" w="sm" type="none"/>
          </a:ln>
        </p:spPr>
      </p:cxnSp>
      <p:pic>
        <p:nvPicPr>
          <p:cNvPr id="257" name="Google Shape;257;p38"/>
          <p:cNvPicPr preferRelativeResize="0"/>
          <p:nvPr/>
        </p:nvPicPr>
        <p:blipFill rotWithShape="1">
          <a:blip r:embed="rId3">
            <a:alphaModFix/>
          </a:blip>
          <a:srcRect b="0" l="0" r="0" t="0"/>
          <a:stretch/>
        </p:blipFill>
        <p:spPr>
          <a:xfrm>
            <a:off x="3385423" y="1211580"/>
            <a:ext cx="2373146" cy="39319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6"/>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AIRCRAFT </a:t>
            </a:r>
            <a:r>
              <a:rPr b="1" lang="en"/>
              <a:t>REPAIR</a:t>
            </a:r>
            <a:endParaRPr b="1"/>
          </a:p>
        </p:txBody>
      </p:sp>
      <p:sp>
        <p:nvSpPr>
          <p:cNvPr id="659" name="Google Shape;659;p56"/>
          <p:cNvSpPr txBox="1"/>
          <p:nvPr>
            <p:ph idx="3" type="subTitle"/>
          </p:nvPr>
        </p:nvSpPr>
        <p:spPr>
          <a:xfrm>
            <a:off x="1329872" y="2750475"/>
            <a:ext cx="2829300" cy="1124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Earth is the third planet from the Sun and the only one that harbors life in the Solar System. This is where we all live</a:t>
            </a:r>
            <a:endParaRPr/>
          </a:p>
        </p:txBody>
      </p:sp>
      <p:sp>
        <p:nvSpPr>
          <p:cNvPr id="660" name="Google Shape;660;p56"/>
          <p:cNvSpPr txBox="1"/>
          <p:nvPr>
            <p:ph idx="4" type="subTitle"/>
          </p:nvPr>
        </p:nvSpPr>
        <p:spPr>
          <a:xfrm>
            <a:off x="4984786" y="2750475"/>
            <a:ext cx="2829300" cy="1124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Venus has a beautiful name and is the second planet from the Sun. It’s terribly hot, even hotter than Mercury</a:t>
            </a:r>
            <a:endParaRPr/>
          </a:p>
        </p:txBody>
      </p:sp>
      <p:sp>
        <p:nvSpPr>
          <p:cNvPr id="661" name="Google Shape;661;p56"/>
          <p:cNvSpPr txBox="1"/>
          <p:nvPr>
            <p:ph idx="1" type="subTitle"/>
          </p:nvPr>
        </p:nvSpPr>
        <p:spPr>
          <a:xfrm>
            <a:off x="1329883" y="2350500"/>
            <a:ext cx="2829300" cy="38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BALANCE</a:t>
            </a:r>
            <a:endParaRPr/>
          </a:p>
        </p:txBody>
      </p:sp>
      <p:sp>
        <p:nvSpPr>
          <p:cNvPr id="662" name="Google Shape;662;p56"/>
          <p:cNvSpPr txBox="1"/>
          <p:nvPr>
            <p:ph idx="2" type="subTitle"/>
          </p:nvPr>
        </p:nvSpPr>
        <p:spPr>
          <a:xfrm>
            <a:off x="4984777" y="2350500"/>
            <a:ext cx="2829300" cy="38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STRENGTH</a:t>
            </a:r>
            <a:endParaRPr/>
          </a:p>
        </p:txBody>
      </p:sp>
      <p:cxnSp>
        <p:nvCxnSpPr>
          <p:cNvPr id="663" name="Google Shape;663;p56"/>
          <p:cNvCxnSpPr/>
          <p:nvPr/>
        </p:nvCxnSpPr>
        <p:spPr>
          <a:xfrm>
            <a:off x="1329800" y="2736600"/>
            <a:ext cx="2829300" cy="0"/>
          </a:xfrm>
          <a:prstGeom prst="straightConnector1">
            <a:avLst/>
          </a:prstGeom>
          <a:noFill/>
          <a:ln cap="flat" cmpd="sng" w="19050">
            <a:solidFill>
              <a:schemeClr val="dk1"/>
            </a:solidFill>
            <a:prstDash val="solid"/>
            <a:round/>
            <a:headEnd len="sm" w="sm" type="none"/>
            <a:tailEnd len="sm" w="sm" type="none"/>
          </a:ln>
        </p:spPr>
      </p:cxnSp>
      <p:cxnSp>
        <p:nvCxnSpPr>
          <p:cNvPr id="664" name="Google Shape;664;p56"/>
          <p:cNvCxnSpPr/>
          <p:nvPr/>
        </p:nvCxnSpPr>
        <p:spPr>
          <a:xfrm>
            <a:off x="1329800" y="2355600"/>
            <a:ext cx="2829300" cy="0"/>
          </a:xfrm>
          <a:prstGeom prst="straightConnector1">
            <a:avLst/>
          </a:prstGeom>
          <a:noFill/>
          <a:ln cap="flat" cmpd="sng" w="9525">
            <a:solidFill>
              <a:schemeClr val="dk1"/>
            </a:solidFill>
            <a:prstDash val="solid"/>
            <a:round/>
            <a:headEnd len="sm" w="sm" type="none"/>
            <a:tailEnd len="sm" w="sm" type="none"/>
          </a:ln>
        </p:spPr>
      </p:cxnSp>
      <p:cxnSp>
        <p:nvCxnSpPr>
          <p:cNvPr id="665" name="Google Shape;665;p56"/>
          <p:cNvCxnSpPr/>
          <p:nvPr/>
        </p:nvCxnSpPr>
        <p:spPr>
          <a:xfrm>
            <a:off x="4984774" y="2736600"/>
            <a:ext cx="2829300" cy="0"/>
          </a:xfrm>
          <a:prstGeom prst="straightConnector1">
            <a:avLst/>
          </a:prstGeom>
          <a:noFill/>
          <a:ln cap="flat" cmpd="sng" w="19050">
            <a:solidFill>
              <a:schemeClr val="dk1"/>
            </a:solidFill>
            <a:prstDash val="solid"/>
            <a:round/>
            <a:headEnd len="sm" w="sm" type="none"/>
            <a:tailEnd len="sm" w="sm" type="none"/>
          </a:ln>
        </p:spPr>
      </p:cxnSp>
      <p:cxnSp>
        <p:nvCxnSpPr>
          <p:cNvPr id="666" name="Google Shape;666;p56"/>
          <p:cNvCxnSpPr/>
          <p:nvPr/>
        </p:nvCxnSpPr>
        <p:spPr>
          <a:xfrm>
            <a:off x="4984075" y="2355600"/>
            <a:ext cx="2842200" cy="0"/>
          </a:xfrm>
          <a:prstGeom prst="straightConnector1">
            <a:avLst/>
          </a:prstGeom>
          <a:noFill/>
          <a:ln cap="flat" cmpd="sng" w="9525">
            <a:solidFill>
              <a:schemeClr val="dk1"/>
            </a:solidFill>
            <a:prstDash val="solid"/>
            <a:round/>
            <a:headEnd len="sm" w="sm" type="none"/>
            <a:tailEnd len="sm" w="sm" type="none"/>
          </a:ln>
        </p:spPr>
      </p:cxnSp>
      <p:grpSp>
        <p:nvGrpSpPr>
          <p:cNvPr id="667" name="Google Shape;667;p56"/>
          <p:cNvGrpSpPr/>
          <p:nvPr/>
        </p:nvGrpSpPr>
        <p:grpSpPr>
          <a:xfrm>
            <a:off x="2561476" y="1846362"/>
            <a:ext cx="366052" cy="356831"/>
            <a:chOff x="-31817400" y="3910025"/>
            <a:chExt cx="301675" cy="294075"/>
          </a:xfrm>
        </p:grpSpPr>
        <p:sp>
          <p:nvSpPr>
            <p:cNvPr id="668" name="Google Shape;668;p5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5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5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 name="Google Shape;671;p56"/>
          <p:cNvGrpSpPr/>
          <p:nvPr/>
        </p:nvGrpSpPr>
        <p:grpSpPr>
          <a:xfrm>
            <a:off x="6231205" y="1849078"/>
            <a:ext cx="336445" cy="354131"/>
            <a:chOff x="-33277650" y="3226875"/>
            <a:chExt cx="277275" cy="291850"/>
          </a:xfrm>
        </p:grpSpPr>
        <p:sp>
          <p:nvSpPr>
            <p:cNvPr id="672" name="Google Shape;672;p5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5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5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5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5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5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5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7"/>
          <p:cNvSpPr txBox="1"/>
          <p:nvPr>
            <p:ph type="title"/>
          </p:nvPr>
        </p:nvSpPr>
        <p:spPr>
          <a:xfrm>
            <a:off x="1213050" y="1825529"/>
            <a:ext cx="6717900" cy="139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b="0" lang="en"/>
              <a:t>WHOA</a:t>
            </a:r>
            <a:r>
              <a:rPr lang="en"/>
              <a:t>!</a:t>
            </a:r>
            <a:endParaRPr/>
          </a:p>
        </p:txBody>
      </p:sp>
      <p:sp>
        <p:nvSpPr>
          <p:cNvPr id="684" name="Google Shape;684;p57"/>
          <p:cNvSpPr txBox="1"/>
          <p:nvPr>
            <p:ph idx="1" type="subTitle"/>
          </p:nvPr>
        </p:nvSpPr>
        <p:spPr>
          <a:xfrm>
            <a:off x="1990500" y="3247139"/>
            <a:ext cx="5163000" cy="70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This can be the part of the presentation where you introduce yourself, write your email…</a:t>
            </a:r>
            <a:endParaRPr/>
          </a:p>
        </p:txBody>
      </p:sp>
      <p:cxnSp>
        <p:nvCxnSpPr>
          <p:cNvPr id="685" name="Google Shape;685;p57"/>
          <p:cNvCxnSpPr/>
          <p:nvPr/>
        </p:nvCxnSpPr>
        <p:spPr>
          <a:xfrm>
            <a:off x="1217250" y="1823900"/>
            <a:ext cx="6709500" cy="0"/>
          </a:xfrm>
          <a:prstGeom prst="straightConnector1">
            <a:avLst/>
          </a:prstGeom>
          <a:noFill/>
          <a:ln cap="flat" cmpd="sng" w="9525">
            <a:solidFill>
              <a:schemeClr val="dk1"/>
            </a:solidFill>
            <a:prstDash val="solid"/>
            <a:round/>
            <a:headEnd len="sm" w="sm" type="none"/>
            <a:tailEnd len="sm" w="sm" type="none"/>
          </a:ln>
        </p:spPr>
      </p:cxnSp>
      <p:cxnSp>
        <p:nvCxnSpPr>
          <p:cNvPr id="686" name="Google Shape;686;p57"/>
          <p:cNvCxnSpPr/>
          <p:nvPr/>
        </p:nvCxnSpPr>
        <p:spPr>
          <a:xfrm>
            <a:off x="1217250" y="3209426"/>
            <a:ext cx="6709500" cy="0"/>
          </a:xfrm>
          <a:prstGeom prst="straightConnector1">
            <a:avLst/>
          </a:prstGeom>
          <a:noFill/>
          <a:ln cap="flat" cmpd="sng" w="19050">
            <a:solidFill>
              <a:schemeClr val="dk1"/>
            </a:solidFill>
            <a:prstDash val="solid"/>
            <a:round/>
            <a:headEnd len="sm" w="sm" type="none"/>
            <a:tailEnd len="sm" w="sm" type="none"/>
          </a:ln>
        </p:spPr>
      </p:cxnSp>
      <p:cxnSp>
        <p:nvCxnSpPr>
          <p:cNvPr id="687" name="Google Shape;687;p57"/>
          <p:cNvCxnSpPr/>
          <p:nvPr/>
        </p:nvCxnSpPr>
        <p:spPr>
          <a:xfrm>
            <a:off x="713449"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88" name="Google Shape;688;p57"/>
          <p:cNvCxnSpPr/>
          <p:nvPr/>
        </p:nvCxnSpPr>
        <p:spPr>
          <a:xfrm>
            <a:off x="713449"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689" name="Google Shape;689;p57"/>
          <p:cNvCxnSpPr/>
          <p:nvPr/>
        </p:nvCxnSpPr>
        <p:spPr>
          <a:xfrm>
            <a:off x="2666911"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90" name="Google Shape;690;p57"/>
          <p:cNvCxnSpPr/>
          <p:nvPr/>
        </p:nvCxnSpPr>
        <p:spPr>
          <a:xfrm>
            <a:off x="2666911"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691" name="Google Shape;691;p57"/>
          <p:cNvCxnSpPr/>
          <p:nvPr/>
        </p:nvCxnSpPr>
        <p:spPr>
          <a:xfrm>
            <a:off x="4620372"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92" name="Google Shape;692;p57"/>
          <p:cNvCxnSpPr/>
          <p:nvPr/>
        </p:nvCxnSpPr>
        <p:spPr>
          <a:xfrm>
            <a:off x="4620372"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693" name="Google Shape;693;p57"/>
          <p:cNvCxnSpPr/>
          <p:nvPr/>
        </p:nvCxnSpPr>
        <p:spPr>
          <a:xfrm>
            <a:off x="6573833"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694" name="Google Shape;694;p57"/>
          <p:cNvCxnSpPr/>
          <p:nvPr/>
        </p:nvCxnSpPr>
        <p:spPr>
          <a:xfrm>
            <a:off x="6573833" y="533904"/>
            <a:ext cx="1865400" cy="0"/>
          </a:xfrm>
          <a:prstGeom prst="straightConnector1">
            <a:avLst/>
          </a:prstGeom>
          <a:noFill/>
          <a:ln cap="flat" cmpd="sng" w="9525">
            <a:solidFill>
              <a:schemeClr val="dk1"/>
            </a:solidFill>
            <a:prstDash val="solid"/>
            <a:round/>
            <a:headEnd len="sm" w="sm" type="none"/>
            <a:tailEnd len="sm" w="sm" type="none"/>
          </a:ln>
        </p:spPr>
      </p:cxnSp>
      <p:sp>
        <p:nvSpPr>
          <p:cNvPr id="695" name="Google Shape;695;p57">
            <a:hlinkClick action="ppaction://hlinksldjump" r:id="rId3"/>
          </p:cNvPr>
          <p:cNvSpPr txBox="1"/>
          <p:nvPr>
            <p:ph idx="4294967295" type="title"/>
          </p:nvPr>
        </p:nvSpPr>
        <p:spPr>
          <a:xfrm>
            <a:off x="2671509"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PRODUCTION</a:t>
            </a:r>
            <a:endParaRPr sz="1200">
              <a:solidFill>
                <a:schemeClr val="lt1"/>
              </a:solidFill>
              <a:latin typeface="Abhaya Libre"/>
              <a:ea typeface="Abhaya Libre"/>
              <a:cs typeface="Abhaya Libre"/>
              <a:sym typeface="Abhaya Libre"/>
            </a:endParaRPr>
          </a:p>
        </p:txBody>
      </p:sp>
      <p:sp>
        <p:nvSpPr>
          <p:cNvPr id="696" name="Google Shape;696;p57">
            <a:hlinkClick action="ppaction://hlinksldjump" r:id="rId4"/>
          </p:cNvPr>
          <p:cNvSpPr txBox="1"/>
          <p:nvPr>
            <p:ph idx="4294967295" type="title"/>
          </p:nvPr>
        </p:nvSpPr>
        <p:spPr>
          <a:xfrm>
            <a:off x="4612281"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CONSTRUCTION</a:t>
            </a:r>
            <a:endParaRPr sz="1200">
              <a:solidFill>
                <a:schemeClr val="lt1"/>
              </a:solidFill>
              <a:latin typeface="Abhaya Libre"/>
              <a:ea typeface="Abhaya Libre"/>
              <a:cs typeface="Abhaya Libre"/>
              <a:sym typeface="Abhaya Libre"/>
            </a:endParaRPr>
          </a:p>
        </p:txBody>
      </p:sp>
      <p:sp>
        <p:nvSpPr>
          <p:cNvPr id="697" name="Google Shape;697;p57">
            <a:hlinkClick action="ppaction://hlinksldjump" r:id="rId5"/>
          </p:cNvPr>
          <p:cNvSpPr txBox="1"/>
          <p:nvPr>
            <p:ph idx="4294967295" type="title"/>
          </p:nvPr>
        </p:nvSpPr>
        <p:spPr>
          <a:xfrm>
            <a:off x="6573825"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AVIATION</a:t>
            </a:r>
            <a:endParaRPr sz="1200">
              <a:solidFill>
                <a:schemeClr val="lt1"/>
              </a:solidFill>
              <a:latin typeface="Abhaya Libre"/>
              <a:ea typeface="Abhaya Libre"/>
              <a:cs typeface="Abhaya Libre"/>
              <a:sym typeface="Abhaya Libre"/>
            </a:endParaRPr>
          </a:p>
        </p:txBody>
      </p:sp>
      <p:sp>
        <p:nvSpPr>
          <p:cNvPr id="698" name="Google Shape;698;p57">
            <a:hlinkClick action="ppaction://hlinksldjump" r:id="rId6"/>
          </p:cNvPr>
          <p:cNvSpPr txBox="1"/>
          <p:nvPr>
            <p:ph idx="4294967295" type="title"/>
          </p:nvPr>
        </p:nvSpPr>
        <p:spPr>
          <a:xfrm>
            <a:off x="713450" y="538000"/>
            <a:ext cx="1865400" cy="23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REPAIR</a:t>
            </a:r>
            <a:endParaRPr sz="1200">
              <a:solidFill>
                <a:schemeClr val="lt1"/>
              </a:solidFill>
              <a:latin typeface="Abhaya Libre"/>
              <a:ea typeface="Abhaya Libre"/>
              <a:cs typeface="Abhaya Libre"/>
              <a:sym typeface="Abhaya Libr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8"/>
          <p:cNvSpPr txBox="1"/>
          <p:nvPr>
            <p:ph type="title"/>
          </p:nvPr>
        </p:nvSpPr>
        <p:spPr>
          <a:xfrm>
            <a:off x="1796100" y="1722760"/>
            <a:ext cx="5551800" cy="252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AWESOME </a:t>
            </a:r>
            <a:r>
              <a:rPr b="1" lang="en"/>
              <a:t>WORDS</a:t>
            </a:r>
            <a:endParaRPr b="1"/>
          </a:p>
        </p:txBody>
      </p:sp>
      <p:cxnSp>
        <p:nvCxnSpPr>
          <p:cNvPr id="704" name="Google Shape;704;p58"/>
          <p:cNvCxnSpPr/>
          <p:nvPr/>
        </p:nvCxnSpPr>
        <p:spPr>
          <a:xfrm flipH="1" rot="10800000">
            <a:off x="1802300" y="2938975"/>
            <a:ext cx="5559300" cy="6900"/>
          </a:xfrm>
          <a:prstGeom prst="straightConnector1">
            <a:avLst/>
          </a:prstGeom>
          <a:noFill/>
          <a:ln cap="flat" cmpd="sng" w="19050">
            <a:solidFill>
              <a:schemeClr val="dk1"/>
            </a:solidFill>
            <a:prstDash val="solid"/>
            <a:round/>
            <a:headEnd len="sm" w="sm" type="none"/>
            <a:tailEnd len="sm" w="sm" type="none"/>
          </a:ln>
        </p:spPr>
      </p:cxnSp>
      <p:cxnSp>
        <p:nvCxnSpPr>
          <p:cNvPr id="705" name="Google Shape;705;p58"/>
          <p:cNvCxnSpPr/>
          <p:nvPr/>
        </p:nvCxnSpPr>
        <p:spPr>
          <a:xfrm>
            <a:off x="713449"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706" name="Google Shape;706;p58"/>
          <p:cNvCxnSpPr/>
          <p:nvPr/>
        </p:nvCxnSpPr>
        <p:spPr>
          <a:xfrm>
            <a:off x="713449"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707" name="Google Shape;707;p58"/>
          <p:cNvCxnSpPr/>
          <p:nvPr/>
        </p:nvCxnSpPr>
        <p:spPr>
          <a:xfrm>
            <a:off x="2666911"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708" name="Google Shape;708;p58"/>
          <p:cNvCxnSpPr/>
          <p:nvPr/>
        </p:nvCxnSpPr>
        <p:spPr>
          <a:xfrm>
            <a:off x="2666911"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709" name="Google Shape;709;p58"/>
          <p:cNvCxnSpPr/>
          <p:nvPr/>
        </p:nvCxnSpPr>
        <p:spPr>
          <a:xfrm>
            <a:off x="4620372"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710" name="Google Shape;710;p58"/>
          <p:cNvCxnSpPr/>
          <p:nvPr/>
        </p:nvCxnSpPr>
        <p:spPr>
          <a:xfrm>
            <a:off x="4620372"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711" name="Google Shape;711;p58"/>
          <p:cNvCxnSpPr/>
          <p:nvPr/>
        </p:nvCxnSpPr>
        <p:spPr>
          <a:xfrm>
            <a:off x="6573833"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712" name="Google Shape;712;p58"/>
          <p:cNvCxnSpPr/>
          <p:nvPr/>
        </p:nvCxnSpPr>
        <p:spPr>
          <a:xfrm>
            <a:off x="6573833" y="533904"/>
            <a:ext cx="1865400" cy="0"/>
          </a:xfrm>
          <a:prstGeom prst="straightConnector1">
            <a:avLst/>
          </a:prstGeom>
          <a:noFill/>
          <a:ln cap="flat" cmpd="sng" w="9525">
            <a:solidFill>
              <a:schemeClr val="dk1"/>
            </a:solidFill>
            <a:prstDash val="solid"/>
            <a:round/>
            <a:headEnd len="sm" w="sm" type="none"/>
            <a:tailEnd len="sm" w="sm" type="none"/>
          </a:ln>
        </p:spPr>
      </p:cxnSp>
      <p:sp>
        <p:nvSpPr>
          <p:cNvPr id="713" name="Google Shape;713;p58">
            <a:hlinkClick action="ppaction://hlinksldjump" r:id="rId3"/>
          </p:cNvPr>
          <p:cNvSpPr txBox="1"/>
          <p:nvPr>
            <p:ph idx="4294967295" type="title"/>
          </p:nvPr>
        </p:nvSpPr>
        <p:spPr>
          <a:xfrm>
            <a:off x="2671509"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PRODUCTION</a:t>
            </a:r>
            <a:endParaRPr sz="1200">
              <a:solidFill>
                <a:schemeClr val="lt1"/>
              </a:solidFill>
              <a:latin typeface="Abhaya Libre"/>
              <a:ea typeface="Abhaya Libre"/>
              <a:cs typeface="Abhaya Libre"/>
              <a:sym typeface="Abhaya Libre"/>
            </a:endParaRPr>
          </a:p>
        </p:txBody>
      </p:sp>
      <p:sp>
        <p:nvSpPr>
          <p:cNvPr id="714" name="Google Shape;714;p58">
            <a:hlinkClick action="ppaction://hlinksldjump" r:id="rId4"/>
          </p:cNvPr>
          <p:cNvSpPr txBox="1"/>
          <p:nvPr>
            <p:ph idx="4294967295" type="title"/>
          </p:nvPr>
        </p:nvSpPr>
        <p:spPr>
          <a:xfrm>
            <a:off x="4612281"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CONSTRUCTION</a:t>
            </a:r>
            <a:endParaRPr sz="1200">
              <a:solidFill>
                <a:schemeClr val="lt1"/>
              </a:solidFill>
              <a:latin typeface="Abhaya Libre"/>
              <a:ea typeface="Abhaya Libre"/>
              <a:cs typeface="Abhaya Libre"/>
              <a:sym typeface="Abhaya Libre"/>
            </a:endParaRPr>
          </a:p>
        </p:txBody>
      </p:sp>
      <p:sp>
        <p:nvSpPr>
          <p:cNvPr id="715" name="Google Shape;715;p58">
            <a:hlinkClick action="ppaction://hlinksldjump" r:id="rId5"/>
          </p:cNvPr>
          <p:cNvSpPr txBox="1"/>
          <p:nvPr>
            <p:ph idx="4294967295" type="title"/>
          </p:nvPr>
        </p:nvSpPr>
        <p:spPr>
          <a:xfrm>
            <a:off x="6573825"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AVIATION</a:t>
            </a:r>
            <a:endParaRPr sz="1200">
              <a:solidFill>
                <a:schemeClr val="lt1"/>
              </a:solidFill>
              <a:latin typeface="Abhaya Libre"/>
              <a:ea typeface="Abhaya Libre"/>
              <a:cs typeface="Abhaya Libre"/>
              <a:sym typeface="Abhaya Libre"/>
            </a:endParaRPr>
          </a:p>
        </p:txBody>
      </p:sp>
      <p:sp>
        <p:nvSpPr>
          <p:cNvPr id="716" name="Google Shape;716;p58">
            <a:hlinkClick action="ppaction://hlinksldjump" r:id="rId6"/>
          </p:cNvPr>
          <p:cNvSpPr txBox="1"/>
          <p:nvPr>
            <p:ph idx="4294967295" type="title"/>
          </p:nvPr>
        </p:nvSpPr>
        <p:spPr>
          <a:xfrm>
            <a:off x="713450" y="538000"/>
            <a:ext cx="1865400" cy="23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REPAIR</a:t>
            </a:r>
            <a:endParaRPr sz="1200">
              <a:solidFill>
                <a:schemeClr val="lt1"/>
              </a:solidFill>
              <a:latin typeface="Abhaya Libre"/>
              <a:ea typeface="Abhaya Libre"/>
              <a:cs typeface="Abhaya Libre"/>
              <a:sym typeface="Abhaya Libr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59"/>
          <p:cNvSpPr txBox="1"/>
          <p:nvPr>
            <p:ph idx="1" type="subTitle"/>
          </p:nvPr>
        </p:nvSpPr>
        <p:spPr>
          <a:xfrm>
            <a:off x="2749650" y="2866492"/>
            <a:ext cx="3644700" cy="38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—SOMEONE </a:t>
            </a:r>
            <a:r>
              <a:rPr b="1" lang="en"/>
              <a:t>FAMOUS</a:t>
            </a:r>
            <a:endParaRPr b="1"/>
          </a:p>
        </p:txBody>
      </p:sp>
      <p:sp>
        <p:nvSpPr>
          <p:cNvPr id="722" name="Google Shape;722;p59"/>
          <p:cNvSpPr txBox="1"/>
          <p:nvPr>
            <p:ph idx="2" type="subTitle"/>
          </p:nvPr>
        </p:nvSpPr>
        <p:spPr>
          <a:xfrm>
            <a:off x="1948350" y="1735392"/>
            <a:ext cx="5247300" cy="113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“This is a quote. Words full of wisdom that someone important said and can make the reader get inspired.”</a:t>
            </a:r>
            <a:endParaRPr/>
          </a:p>
        </p:txBody>
      </p:sp>
      <p:cxnSp>
        <p:nvCxnSpPr>
          <p:cNvPr id="723" name="Google Shape;723;p59"/>
          <p:cNvCxnSpPr/>
          <p:nvPr/>
        </p:nvCxnSpPr>
        <p:spPr>
          <a:xfrm>
            <a:off x="2749650" y="3247492"/>
            <a:ext cx="3644700" cy="0"/>
          </a:xfrm>
          <a:prstGeom prst="straightConnector1">
            <a:avLst/>
          </a:prstGeom>
          <a:noFill/>
          <a:ln cap="flat" cmpd="sng" w="19050">
            <a:solidFill>
              <a:schemeClr val="dk1"/>
            </a:solidFill>
            <a:prstDash val="solid"/>
            <a:round/>
            <a:headEnd len="sm" w="sm" type="none"/>
            <a:tailEnd len="sm" w="sm" type="none"/>
          </a:ln>
        </p:spPr>
      </p:cxnSp>
      <p:cxnSp>
        <p:nvCxnSpPr>
          <p:cNvPr id="724" name="Google Shape;724;p59"/>
          <p:cNvCxnSpPr/>
          <p:nvPr/>
        </p:nvCxnSpPr>
        <p:spPr>
          <a:xfrm>
            <a:off x="2749650" y="2866492"/>
            <a:ext cx="3644700" cy="0"/>
          </a:xfrm>
          <a:prstGeom prst="straightConnector1">
            <a:avLst/>
          </a:prstGeom>
          <a:noFill/>
          <a:ln cap="flat" cmpd="sng" w="9525">
            <a:solidFill>
              <a:schemeClr val="dk1"/>
            </a:solidFill>
            <a:prstDash val="solid"/>
            <a:round/>
            <a:headEnd len="sm" w="sm" type="none"/>
            <a:tailEnd len="sm" w="sm" type="none"/>
          </a:ln>
        </p:spPr>
      </p:cxnSp>
      <p:sp>
        <p:nvSpPr>
          <p:cNvPr id="725" name="Google Shape;725;p59"/>
          <p:cNvSpPr/>
          <p:nvPr/>
        </p:nvSpPr>
        <p:spPr>
          <a:xfrm>
            <a:off x="800600" y="2172500"/>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9" name="Shape 729"/>
        <p:cNvGrpSpPr/>
        <p:nvPr/>
      </p:nvGrpSpPr>
      <p:grpSpPr>
        <a:xfrm>
          <a:off x="0" y="0"/>
          <a:ext cx="0" cy="0"/>
          <a:chOff x="0" y="0"/>
          <a:chExt cx="0" cy="0"/>
        </a:xfrm>
      </p:grpSpPr>
      <p:sp>
        <p:nvSpPr>
          <p:cNvPr id="730" name="Google Shape;730;p60"/>
          <p:cNvSpPr txBox="1"/>
          <p:nvPr>
            <p:ph type="title"/>
          </p:nvPr>
        </p:nvSpPr>
        <p:spPr>
          <a:xfrm>
            <a:off x="713330" y="4211000"/>
            <a:ext cx="7717500" cy="38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 PICTURE IS WORTH A THOUSAND WORDS</a:t>
            </a:r>
            <a:endParaRPr/>
          </a:p>
        </p:txBody>
      </p:sp>
      <p:cxnSp>
        <p:nvCxnSpPr>
          <p:cNvPr id="731" name="Google Shape;731;p60"/>
          <p:cNvCxnSpPr/>
          <p:nvPr/>
        </p:nvCxnSpPr>
        <p:spPr>
          <a:xfrm>
            <a:off x="888530" y="4618175"/>
            <a:ext cx="7367100" cy="0"/>
          </a:xfrm>
          <a:prstGeom prst="straightConnector1">
            <a:avLst/>
          </a:prstGeom>
          <a:noFill/>
          <a:ln cap="flat" cmpd="sng" w="9525">
            <a:solidFill>
              <a:schemeClr val="lt1"/>
            </a:solidFill>
            <a:prstDash val="solid"/>
            <a:round/>
            <a:headEnd len="sm" w="sm" type="none"/>
            <a:tailEnd len="sm" w="sm" type="none"/>
          </a:ln>
        </p:spPr>
      </p:cxnSp>
      <p:sp>
        <p:nvSpPr>
          <p:cNvPr id="732" name="Google Shape;732;p60"/>
          <p:cNvSpPr/>
          <p:nvPr/>
        </p:nvSpPr>
        <p:spPr>
          <a:xfrm>
            <a:off x="6691650" y="1448525"/>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0"/>
          <p:cNvSpPr/>
          <p:nvPr/>
        </p:nvSpPr>
        <p:spPr>
          <a:xfrm>
            <a:off x="327750" y="2776713"/>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34" name="Google Shape;734;p60"/>
          <p:cNvCxnSpPr/>
          <p:nvPr/>
        </p:nvCxnSpPr>
        <p:spPr>
          <a:xfrm>
            <a:off x="713449" y="783300"/>
            <a:ext cx="1865400" cy="0"/>
          </a:xfrm>
          <a:prstGeom prst="straightConnector1">
            <a:avLst/>
          </a:prstGeom>
          <a:noFill/>
          <a:ln cap="flat" cmpd="sng" w="19050">
            <a:solidFill>
              <a:schemeClr val="dk2"/>
            </a:solidFill>
            <a:prstDash val="solid"/>
            <a:round/>
            <a:headEnd len="sm" w="sm" type="none"/>
            <a:tailEnd len="sm" w="sm" type="none"/>
          </a:ln>
        </p:spPr>
      </p:cxnSp>
      <p:cxnSp>
        <p:nvCxnSpPr>
          <p:cNvPr id="735" name="Google Shape;735;p60"/>
          <p:cNvCxnSpPr/>
          <p:nvPr/>
        </p:nvCxnSpPr>
        <p:spPr>
          <a:xfrm>
            <a:off x="713449" y="533904"/>
            <a:ext cx="1865400" cy="0"/>
          </a:xfrm>
          <a:prstGeom prst="straightConnector1">
            <a:avLst/>
          </a:prstGeom>
          <a:noFill/>
          <a:ln cap="flat" cmpd="sng" w="9525">
            <a:solidFill>
              <a:schemeClr val="dk2"/>
            </a:solidFill>
            <a:prstDash val="solid"/>
            <a:round/>
            <a:headEnd len="sm" w="sm" type="none"/>
            <a:tailEnd len="sm" w="sm" type="none"/>
          </a:ln>
        </p:spPr>
      </p:cxnSp>
      <p:cxnSp>
        <p:nvCxnSpPr>
          <p:cNvPr id="736" name="Google Shape;736;p60"/>
          <p:cNvCxnSpPr/>
          <p:nvPr/>
        </p:nvCxnSpPr>
        <p:spPr>
          <a:xfrm>
            <a:off x="2666911" y="783300"/>
            <a:ext cx="1865400" cy="0"/>
          </a:xfrm>
          <a:prstGeom prst="straightConnector1">
            <a:avLst/>
          </a:prstGeom>
          <a:noFill/>
          <a:ln cap="flat" cmpd="sng" w="19050">
            <a:solidFill>
              <a:schemeClr val="dk2"/>
            </a:solidFill>
            <a:prstDash val="solid"/>
            <a:round/>
            <a:headEnd len="sm" w="sm" type="none"/>
            <a:tailEnd len="sm" w="sm" type="none"/>
          </a:ln>
        </p:spPr>
      </p:cxnSp>
      <p:cxnSp>
        <p:nvCxnSpPr>
          <p:cNvPr id="737" name="Google Shape;737;p60"/>
          <p:cNvCxnSpPr/>
          <p:nvPr/>
        </p:nvCxnSpPr>
        <p:spPr>
          <a:xfrm>
            <a:off x="2666911" y="533904"/>
            <a:ext cx="1865400" cy="0"/>
          </a:xfrm>
          <a:prstGeom prst="straightConnector1">
            <a:avLst/>
          </a:prstGeom>
          <a:noFill/>
          <a:ln cap="flat" cmpd="sng" w="9525">
            <a:solidFill>
              <a:schemeClr val="dk2"/>
            </a:solidFill>
            <a:prstDash val="solid"/>
            <a:round/>
            <a:headEnd len="sm" w="sm" type="none"/>
            <a:tailEnd len="sm" w="sm" type="none"/>
          </a:ln>
        </p:spPr>
      </p:cxnSp>
      <p:cxnSp>
        <p:nvCxnSpPr>
          <p:cNvPr id="738" name="Google Shape;738;p60"/>
          <p:cNvCxnSpPr/>
          <p:nvPr/>
        </p:nvCxnSpPr>
        <p:spPr>
          <a:xfrm>
            <a:off x="4620372" y="783300"/>
            <a:ext cx="1865400" cy="0"/>
          </a:xfrm>
          <a:prstGeom prst="straightConnector1">
            <a:avLst/>
          </a:prstGeom>
          <a:noFill/>
          <a:ln cap="flat" cmpd="sng" w="19050">
            <a:solidFill>
              <a:schemeClr val="dk2"/>
            </a:solidFill>
            <a:prstDash val="solid"/>
            <a:round/>
            <a:headEnd len="sm" w="sm" type="none"/>
            <a:tailEnd len="sm" w="sm" type="none"/>
          </a:ln>
        </p:spPr>
      </p:cxnSp>
      <p:cxnSp>
        <p:nvCxnSpPr>
          <p:cNvPr id="739" name="Google Shape;739;p60"/>
          <p:cNvCxnSpPr/>
          <p:nvPr/>
        </p:nvCxnSpPr>
        <p:spPr>
          <a:xfrm>
            <a:off x="4620372" y="533904"/>
            <a:ext cx="1865400" cy="0"/>
          </a:xfrm>
          <a:prstGeom prst="straightConnector1">
            <a:avLst/>
          </a:prstGeom>
          <a:noFill/>
          <a:ln cap="flat" cmpd="sng" w="9525">
            <a:solidFill>
              <a:schemeClr val="dk2"/>
            </a:solidFill>
            <a:prstDash val="solid"/>
            <a:round/>
            <a:headEnd len="sm" w="sm" type="none"/>
            <a:tailEnd len="sm" w="sm" type="none"/>
          </a:ln>
        </p:spPr>
      </p:cxnSp>
      <p:cxnSp>
        <p:nvCxnSpPr>
          <p:cNvPr id="740" name="Google Shape;740;p60"/>
          <p:cNvCxnSpPr/>
          <p:nvPr/>
        </p:nvCxnSpPr>
        <p:spPr>
          <a:xfrm>
            <a:off x="6573833" y="783300"/>
            <a:ext cx="1865400" cy="0"/>
          </a:xfrm>
          <a:prstGeom prst="straightConnector1">
            <a:avLst/>
          </a:prstGeom>
          <a:noFill/>
          <a:ln cap="flat" cmpd="sng" w="19050">
            <a:solidFill>
              <a:schemeClr val="dk2"/>
            </a:solidFill>
            <a:prstDash val="solid"/>
            <a:round/>
            <a:headEnd len="sm" w="sm" type="none"/>
            <a:tailEnd len="sm" w="sm" type="none"/>
          </a:ln>
        </p:spPr>
      </p:cxnSp>
      <p:cxnSp>
        <p:nvCxnSpPr>
          <p:cNvPr id="741" name="Google Shape;741;p60"/>
          <p:cNvCxnSpPr/>
          <p:nvPr/>
        </p:nvCxnSpPr>
        <p:spPr>
          <a:xfrm>
            <a:off x="6573833" y="533904"/>
            <a:ext cx="1865400" cy="0"/>
          </a:xfrm>
          <a:prstGeom prst="straightConnector1">
            <a:avLst/>
          </a:prstGeom>
          <a:noFill/>
          <a:ln cap="flat" cmpd="sng" w="9525">
            <a:solidFill>
              <a:schemeClr val="dk2"/>
            </a:solidFill>
            <a:prstDash val="solid"/>
            <a:round/>
            <a:headEnd len="sm" w="sm" type="none"/>
            <a:tailEnd len="sm" w="sm" type="none"/>
          </a:ln>
        </p:spPr>
      </p:cxnSp>
      <p:sp>
        <p:nvSpPr>
          <p:cNvPr id="742" name="Google Shape;742;p60">
            <a:hlinkClick action="ppaction://hlinksldjump" r:id="rId4"/>
          </p:cNvPr>
          <p:cNvSpPr txBox="1"/>
          <p:nvPr>
            <p:ph idx="4294967295" type="title"/>
          </p:nvPr>
        </p:nvSpPr>
        <p:spPr>
          <a:xfrm>
            <a:off x="713450" y="539500"/>
            <a:ext cx="1865400" cy="24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REPAIR</a:t>
            </a:r>
            <a:endParaRPr sz="1200">
              <a:solidFill>
                <a:schemeClr val="lt1"/>
              </a:solidFill>
              <a:latin typeface="Abhaya Libre"/>
              <a:ea typeface="Abhaya Libre"/>
              <a:cs typeface="Abhaya Libre"/>
              <a:sym typeface="Abhaya Libre"/>
            </a:endParaRPr>
          </a:p>
        </p:txBody>
      </p:sp>
      <p:sp>
        <p:nvSpPr>
          <p:cNvPr id="743" name="Google Shape;743;p60">
            <a:hlinkClick action="ppaction://hlinksldjump" r:id="rId5"/>
          </p:cNvPr>
          <p:cNvSpPr txBox="1"/>
          <p:nvPr>
            <p:ph idx="4294967295" type="title"/>
          </p:nvPr>
        </p:nvSpPr>
        <p:spPr>
          <a:xfrm>
            <a:off x="2671509" y="539500"/>
            <a:ext cx="1865400" cy="24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dk2"/>
                </a:solidFill>
              </a:rPr>
              <a:t>PRODUCTION</a:t>
            </a:r>
            <a:endParaRPr sz="1200">
              <a:solidFill>
                <a:schemeClr val="dk2"/>
              </a:solidFill>
              <a:latin typeface="Abhaya Libre"/>
              <a:ea typeface="Abhaya Libre"/>
              <a:cs typeface="Abhaya Libre"/>
              <a:sym typeface="Abhaya Libre"/>
            </a:endParaRPr>
          </a:p>
        </p:txBody>
      </p:sp>
      <p:sp>
        <p:nvSpPr>
          <p:cNvPr id="744" name="Google Shape;744;p60">
            <a:hlinkClick action="ppaction://hlinksldjump" r:id="rId6"/>
          </p:cNvPr>
          <p:cNvSpPr txBox="1"/>
          <p:nvPr>
            <p:ph idx="4294967295" type="title"/>
          </p:nvPr>
        </p:nvSpPr>
        <p:spPr>
          <a:xfrm>
            <a:off x="4612281" y="539500"/>
            <a:ext cx="1865400" cy="24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dk2"/>
                </a:solidFill>
              </a:rPr>
              <a:t>CONSTRUCTION</a:t>
            </a:r>
            <a:endParaRPr sz="1200">
              <a:solidFill>
                <a:schemeClr val="dk2"/>
              </a:solidFill>
              <a:latin typeface="Abhaya Libre"/>
              <a:ea typeface="Abhaya Libre"/>
              <a:cs typeface="Abhaya Libre"/>
              <a:sym typeface="Abhaya Libre"/>
            </a:endParaRPr>
          </a:p>
        </p:txBody>
      </p:sp>
      <p:sp>
        <p:nvSpPr>
          <p:cNvPr id="745" name="Google Shape;745;p60">
            <a:hlinkClick action="ppaction://hlinksldjump" r:id="rId7"/>
          </p:cNvPr>
          <p:cNvSpPr txBox="1"/>
          <p:nvPr>
            <p:ph idx="4294967295" type="title"/>
          </p:nvPr>
        </p:nvSpPr>
        <p:spPr>
          <a:xfrm>
            <a:off x="6573825" y="539500"/>
            <a:ext cx="1865400" cy="24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dk2"/>
                </a:solidFill>
              </a:rPr>
              <a:t>AVIATION</a:t>
            </a:r>
            <a:endParaRPr sz="1200">
              <a:solidFill>
                <a:schemeClr val="dk2"/>
              </a:solidFill>
              <a:latin typeface="Abhaya Libre"/>
              <a:ea typeface="Abhaya Libre"/>
              <a:cs typeface="Abhaya Libre"/>
              <a:sym typeface="Abhaya Libre"/>
            </a:endParaRPr>
          </a:p>
        </p:txBody>
      </p:sp>
      <p:cxnSp>
        <p:nvCxnSpPr>
          <p:cNvPr id="746" name="Google Shape;746;p60"/>
          <p:cNvCxnSpPr/>
          <p:nvPr/>
        </p:nvCxnSpPr>
        <p:spPr>
          <a:xfrm>
            <a:off x="713330" y="4592000"/>
            <a:ext cx="7717500" cy="0"/>
          </a:xfrm>
          <a:prstGeom prst="straightConnector1">
            <a:avLst/>
          </a:prstGeom>
          <a:noFill/>
          <a:ln cap="flat" cmpd="sng" w="19050">
            <a:solidFill>
              <a:schemeClr val="dk2"/>
            </a:solidFill>
            <a:prstDash val="solid"/>
            <a:round/>
            <a:headEnd len="sm" w="sm" type="none"/>
            <a:tailEnd len="sm" w="sm" type="none"/>
          </a:ln>
        </p:spPr>
      </p:cxnSp>
      <p:cxnSp>
        <p:nvCxnSpPr>
          <p:cNvPr id="747" name="Google Shape;747;p60"/>
          <p:cNvCxnSpPr/>
          <p:nvPr/>
        </p:nvCxnSpPr>
        <p:spPr>
          <a:xfrm>
            <a:off x="713330" y="4211000"/>
            <a:ext cx="7717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1"/>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ADMINISTRATOR</a:t>
            </a:r>
            <a:endParaRPr b="1"/>
          </a:p>
        </p:txBody>
      </p:sp>
      <p:sp>
        <p:nvSpPr>
          <p:cNvPr id="753" name="Google Shape;753;p61"/>
          <p:cNvSpPr txBox="1"/>
          <p:nvPr>
            <p:ph type="title"/>
          </p:nvPr>
        </p:nvSpPr>
        <p:spPr>
          <a:xfrm>
            <a:off x="4813975" y="1185350"/>
            <a:ext cx="3242100" cy="295800"/>
          </a:xfrm>
          <a:prstGeom prst="rect">
            <a:avLst/>
          </a:prstGeom>
          <a:no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Account Management</a:t>
            </a:r>
            <a:endParaRPr/>
          </a:p>
        </p:txBody>
      </p:sp>
      <p:sp>
        <p:nvSpPr>
          <p:cNvPr id="754" name="Google Shape;754;p61"/>
          <p:cNvSpPr txBox="1"/>
          <p:nvPr>
            <p:ph idx="1" type="subTitle"/>
          </p:nvPr>
        </p:nvSpPr>
        <p:spPr>
          <a:xfrm>
            <a:off x="4813975" y="1481200"/>
            <a:ext cx="3242100" cy="65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Mercury is the closest planet to the Sun and the smallest in the Solar </a:t>
            </a:r>
            <a:endParaRPr/>
          </a:p>
        </p:txBody>
      </p:sp>
      <p:sp>
        <p:nvSpPr>
          <p:cNvPr id="755" name="Google Shape;755;p61"/>
          <p:cNvSpPr txBox="1"/>
          <p:nvPr>
            <p:ph idx="2" type="title"/>
          </p:nvPr>
        </p:nvSpPr>
        <p:spPr>
          <a:xfrm>
            <a:off x="4813975" y="2420924"/>
            <a:ext cx="3242100" cy="295800"/>
          </a:xfrm>
          <a:prstGeom prst="rect">
            <a:avLst/>
          </a:prstGeom>
          <a:solidFill>
            <a:schemeClr val="lt2"/>
          </a:solid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Manager Management</a:t>
            </a:r>
            <a:endParaRPr/>
          </a:p>
        </p:txBody>
      </p:sp>
      <p:sp>
        <p:nvSpPr>
          <p:cNvPr id="756" name="Google Shape;756;p61"/>
          <p:cNvSpPr txBox="1"/>
          <p:nvPr>
            <p:ph idx="3" type="subTitle"/>
          </p:nvPr>
        </p:nvSpPr>
        <p:spPr>
          <a:xfrm>
            <a:off x="4813975" y="2716325"/>
            <a:ext cx="3242100" cy="65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Venus has a beautiful name and is the second planet from the Sun</a:t>
            </a:r>
            <a:endParaRPr/>
          </a:p>
        </p:txBody>
      </p:sp>
      <p:sp>
        <p:nvSpPr>
          <p:cNvPr id="757" name="Google Shape;757;p61"/>
          <p:cNvSpPr txBox="1"/>
          <p:nvPr>
            <p:ph idx="4" type="title"/>
          </p:nvPr>
        </p:nvSpPr>
        <p:spPr>
          <a:xfrm>
            <a:off x="4813975" y="3656499"/>
            <a:ext cx="3242100" cy="295800"/>
          </a:xfrm>
          <a:prstGeom prst="rect">
            <a:avLst/>
          </a:prstGeom>
          <a:no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Category Management</a:t>
            </a:r>
            <a:endParaRPr/>
          </a:p>
        </p:txBody>
      </p:sp>
      <p:sp>
        <p:nvSpPr>
          <p:cNvPr id="758" name="Google Shape;758;p61"/>
          <p:cNvSpPr txBox="1"/>
          <p:nvPr>
            <p:ph idx="5" type="subTitle"/>
          </p:nvPr>
        </p:nvSpPr>
        <p:spPr>
          <a:xfrm>
            <a:off x="4813975" y="3952350"/>
            <a:ext cx="3242100" cy="65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Despite being red, it’s actually a cold place. It’s full of iron oxide </a:t>
            </a:r>
            <a:endParaRPr/>
          </a:p>
        </p:txBody>
      </p:sp>
      <p:pic>
        <p:nvPicPr>
          <p:cNvPr id="759" name="Google Shape;759;p61"/>
          <p:cNvPicPr preferRelativeResize="0"/>
          <p:nvPr/>
        </p:nvPicPr>
        <p:blipFill rotWithShape="1">
          <a:blip r:embed="rId3">
            <a:alphaModFix/>
          </a:blip>
          <a:srcRect b="0" l="15984" r="28302" t="0"/>
          <a:stretch/>
        </p:blipFill>
        <p:spPr>
          <a:xfrm>
            <a:off x="-50" y="1185350"/>
            <a:ext cx="3313526" cy="3958149"/>
          </a:xfrm>
          <a:prstGeom prst="rect">
            <a:avLst/>
          </a:prstGeom>
          <a:noFill/>
          <a:ln>
            <a:noFill/>
          </a:ln>
        </p:spPr>
      </p:pic>
      <p:cxnSp>
        <p:nvCxnSpPr>
          <p:cNvPr id="760" name="Google Shape;760;p61"/>
          <p:cNvCxnSpPr/>
          <p:nvPr/>
        </p:nvCxnSpPr>
        <p:spPr>
          <a:xfrm>
            <a:off x="4814095" y="1481150"/>
            <a:ext cx="3242100" cy="0"/>
          </a:xfrm>
          <a:prstGeom prst="straightConnector1">
            <a:avLst/>
          </a:prstGeom>
          <a:noFill/>
          <a:ln cap="flat" cmpd="sng" w="19050">
            <a:solidFill>
              <a:schemeClr val="dk1"/>
            </a:solidFill>
            <a:prstDash val="solid"/>
            <a:round/>
            <a:headEnd len="sm" w="sm" type="none"/>
            <a:tailEnd len="sm" w="sm" type="none"/>
          </a:ln>
        </p:spPr>
      </p:cxnSp>
      <p:cxnSp>
        <p:nvCxnSpPr>
          <p:cNvPr id="761" name="Google Shape;761;p61"/>
          <p:cNvCxnSpPr/>
          <p:nvPr/>
        </p:nvCxnSpPr>
        <p:spPr>
          <a:xfrm>
            <a:off x="4814095" y="1185350"/>
            <a:ext cx="3242100" cy="0"/>
          </a:xfrm>
          <a:prstGeom prst="straightConnector1">
            <a:avLst/>
          </a:prstGeom>
          <a:noFill/>
          <a:ln cap="flat" cmpd="sng" w="9525">
            <a:solidFill>
              <a:schemeClr val="dk1"/>
            </a:solidFill>
            <a:prstDash val="solid"/>
            <a:round/>
            <a:headEnd len="sm" w="sm" type="none"/>
            <a:tailEnd len="sm" w="sm" type="none"/>
          </a:ln>
        </p:spPr>
      </p:cxnSp>
      <p:cxnSp>
        <p:nvCxnSpPr>
          <p:cNvPr id="762" name="Google Shape;762;p61"/>
          <p:cNvCxnSpPr/>
          <p:nvPr/>
        </p:nvCxnSpPr>
        <p:spPr>
          <a:xfrm>
            <a:off x="4814095" y="2716725"/>
            <a:ext cx="3242100" cy="0"/>
          </a:xfrm>
          <a:prstGeom prst="straightConnector1">
            <a:avLst/>
          </a:prstGeom>
          <a:noFill/>
          <a:ln cap="flat" cmpd="sng" w="19050">
            <a:solidFill>
              <a:schemeClr val="dk1"/>
            </a:solidFill>
            <a:prstDash val="solid"/>
            <a:round/>
            <a:headEnd len="sm" w="sm" type="none"/>
            <a:tailEnd len="sm" w="sm" type="none"/>
          </a:ln>
        </p:spPr>
      </p:cxnSp>
      <p:cxnSp>
        <p:nvCxnSpPr>
          <p:cNvPr id="763" name="Google Shape;763;p61"/>
          <p:cNvCxnSpPr/>
          <p:nvPr/>
        </p:nvCxnSpPr>
        <p:spPr>
          <a:xfrm>
            <a:off x="4814095" y="2420925"/>
            <a:ext cx="3242100" cy="0"/>
          </a:xfrm>
          <a:prstGeom prst="straightConnector1">
            <a:avLst/>
          </a:prstGeom>
          <a:noFill/>
          <a:ln cap="flat" cmpd="sng" w="9525">
            <a:solidFill>
              <a:schemeClr val="dk1"/>
            </a:solidFill>
            <a:prstDash val="solid"/>
            <a:round/>
            <a:headEnd len="sm" w="sm" type="none"/>
            <a:tailEnd len="sm" w="sm" type="none"/>
          </a:ln>
        </p:spPr>
      </p:cxnSp>
      <p:cxnSp>
        <p:nvCxnSpPr>
          <p:cNvPr id="764" name="Google Shape;764;p61"/>
          <p:cNvCxnSpPr/>
          <p:nvPr/>
        </p:nvCxnSpPr>
        <p:spPr>
          <a:xfrm>
            <a:off x="4814095" y="3953150"/>
            <a:ext cx="3242100" cy="0"/>
          </a:xfrm>
          <a:prstGeom prst="straightConnector1">
            <a:avLst/>
          </a:prstGeom>
          <a:noFill/>
          <a:ln cap="flat" cmpd="sng" w="19050">
            <a:solidFill>
              <a:schemeClr val="dk1"/>
            </a:solidFill>
            <a:prstDash val="solid"/>
            <a:round/>
            <a:headEnd len="sm" w="sm" type="none"/>
            <a:tailEnd len="sm" w="sm" type="none"/>
          </a:ln>
        </p:spPr>
      </p:cxnSp>
      <p:cxnSp>
        <p:nvCxnSpPr>
          <p:cNvPr id="765" name="Google Shape;765;p61"/>
          <p:cNvCxnSpPr/>
          <p:nvPr/>
        </p:nvCxnSpPr>
        <p:spPr>
          <a:xfrm>
            <a:off x="4814095" y="3657350"/>
            <a:ext cx="3242100" cy="0"/>
          </a:xfrm>
          <a:prstGeom prst="straightConnector1">
            <a:avLst/>
          </a:prstGeom>
          <a:noFill/>
          <a:ln cap="flat" cmpd="sng" w="9525">
            <a:solidFill>
              <a:schemeClr val="dk1"/>
            </a:solidFill>
            <a:prstDash val="solid"/>
            <a:round/>
            <a:headEnd len="sm" w="sm" type="none"/>
            <a:tailEnd len="sm" w="sm" type="none"/>
          </a:ln>
        </p:spPr>
      </p:cxnSp>
      <p:grpSp>
        <p:nvGrpSpPr>
          <p:cNvPr id="766" name="Google Shape;766;p61"/>
          <p:cNvGrpSpPr/>
          <p:nvPr/>
        </p:nvGrpSpPr>
        <p:grpSpPr>
          <a:xfrm>
            <a:off x="4030941" y="3695448"/>
            <a:ext cx="512620" cy="512649"/>
            <a:chOff x="5498700" y="3857713"/>
            <a:chExt cx="282825" cy="282825"/>
          </a:xfrm>
        </p:grpSpPr>
        <p:sp>
          <p:nvSpPr>
            <p:cNvPr id="767" name="Google Shape;767;p61"/>
            <p:cNvSpPr/>
            <p:nvPr/>
          </p:nvSpPr>
          <p:spPr>
            <a:xfrm>
              <a:off x="5659450" y="3898213"/>
              <a:ext cx="81600" cy="82175"/>
            </a:xfrm>
            <a:custGeom>
              <a:rect b="b" l="l" r="r" t="t"/>
              <a:pathLst>
                <a:path extrusionOk="0" h="3287" w="3264">
                  <a:moveTo>
                    <a:pt x="1953" y="691"/>
                  </a:moveTo>
                  <a:lnTo>
                    <a:pt x="1953" y="1358"/>
                  </a:lnTo>
                  <a:lnTo>
                    <a:pt x="2430" y="1358"/>
                  </a:lnTo>
                  <a:lnTo>
                    <a:pt x="2430" y="2001"/>
                  </a:lnTo>
                  <a:lnTo>
                    <a:pt x="1310" y="2001"/>
                  </a:lnTo>
                  <a:lnTo>
                    <a:pt x="1310" y="691"/>
                  </a:lnTo>
                  <a:close/>
                  <a:moveTo>
                    <a:pt x="1620" y="0"/>
                  </a:moveTo>
                  <a:cubicBezTo>
                    <a:pt x="739" y="0"/>
                    <a:pt x="0" y="762"/>
                    <a:pt x="0" y="1643"/>
                  </a:cubicBezTo>
                  <a:cubicBezTo>
                    <a:pt x="0" y="2548"/>
                    <a:pt x="739" y="3287"/>
                    <a:pt x="1620" y="3287"/>
                  </a:cubicBezTo>
                  <a:cubicBezTo>
                    <a:pt x="2525" y="3287"/>
                    <a:pt x="3263" y="2548"/>
                    <a:pt x="3263" y="1643"/>
                  </a:cubicBezTo>
                  <a:cubicBezTo>
                    <a:pt x="3263" y="762"/>
                    <a:pt x="2525"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1"/>
            <p:cNvSpPr/>
            <p:nvPr/>
          </p:nvSpPr>
          <p:spPr>
            <a:xfrm>
              <a:off x="5618375" y="3888088"/>
              <a:ext cx="35150" cy="103025"/>
            </a:xfrm>
            <a:custGeom>
              <a:rect b="b" l="l" r="r" t="t"/>
              <a:pathLst>
                <a:path extrusionOk="0" h="4121" w="1406">
                  <a:moveTo>
                    <a:pt x="715" y="0"/>
                  </a:moveTo>
                  <a:cubicBezTo>
                    <a:pt x="262" y="548"/>
                    <a:pt x="0" y="1263"/>
                    <a:pt x="0" y="2048"/>
                  </a:cubicBezTo>
                  <a:cubicBezTo>
                    <a:pt x="0" y="2810"/>
                    <a:pt x="262" y="3573"/>
                    <a:pt x="738" y="4120"/>
                  </a:cubicBezTo>
                  <a:lnTo>
                    <a:pt x="1405" y="3477"/>
                  </a:lnTo>
                  <a:cubicBezTo>
                    <a:pt x="1120" y="3072"/>
                    <a:pt x="953" y="2596"/>
                    <a:pt x="953" y="2048"/>
                  </a:cubicBezTo>
                  <a:cubicBezTo>
                    <a:pt x="953" y="1548"/>
                    <a:pt x="1120" y="1072"/>
                    <a:pt x="1405" y="667"/>
                  </a:cubicBezTo>
                  <a:lnTo>
                    <a:pt x="7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1"/>
            <p:cNvSpPr/>
            <p:nvPr/>
          </p:nvSpPr>
          <p:spPr>
            <a:xfrm>
              <a:off x="5648125" y="3857713"/>
              <a:ext cx="103625" cy="35750"/>
            </a:xfrm>
            <a:custGeom>
              <a:rect b="b" l="l" r="r" t="t"/>
              <a:pathLst>
                <a:path extrusionOk="0" h="1430" w="4145">
                  <a:moveTo>
                    <a:pt x="2049" y="1"/>
                  </a:moveTo>
                  <a:cubicBezTo>
                    <a:pt x="1287" y="1"/>
                    <a:pt x="573" y="263"/>
                    <a:pt x="1" y="739"/>
                  </a:cubicBezTo>
                  <a:lnTo>
                    <a:pt x="692" y="1430"/>
                  </a:lnTo>
                  <a:cubicBezTo>
                    <a:pt x="1073" y="1120"/>
                    <a:pt x="1549" y="977"/>
                    <a:pt x="2073" y="977"/>
                  </a:cubicBezTo>
                  <a:cubicBezTo>
                    <a:pt x="2597" y="977"/>
                    <a:pt x="3073" y="1144"/>
                    <a:pt x="3454" y="1430"/>
                  </a:cubicBezTo>
                  <a:lnTo>
                    <a:pt x="4145" y="739"/>
                  </a:lnTo>
                  <a:cubicBezTo>
                    <a:pt x="3573" y="263"/>
                    <a:pt x="2859" y="1"/>
                    <a:pt x="20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1"/>
            <p:cNvSpPr/>
            <p:nvPr/>
          </p:nvSpPr>
          <p:spPr>
            <a:xfrm>
              <a:off x="5649325" y="3986313"/>
              <a:ext cx="101825" cy="33975"/>
            </a:xfrm>
            <a:custGeom>
              <a:rect b="b" l="l" r="r" t="t"/>
              <a:pathLst>
                <a:path extrusionOk="0" h="1359" w="4073">
                  <a:moveTo>
                    <a:pt x="667" y="1"/>
                  </a:moveTo>
                  <a:lnTo>
                    <a:pt x="1" y="644"/>
                  </a:lnTo>
                  <a:cubicBezTo>
                    <a:pt x="572" y="1096"/>
                    <a:pt x="1287" y="1358"/>
                    <a:pt x="2025" y="1358"/>
                  </a:cubicBezTo>
                  <a:cubicBezTo>
                    <a:pt x="2811" y="1358"/>
                    <a:pt x="3525" y="1096"/>
                    <a:pt x="4073" y="644"/>
                  </a:cubicBezTo>
                  <a:lnTo>
                    <a:pt x="3430" y="1"/>
                  </a:lnTo>
                  <a:cubicBezTo>
                    <a:pt x="3025" y="263"/>
                    <a:pt x="2549" y="453"/>
                    <a:pt x="2025" y="453"/>
                  </a:cubicBezTo>
                  <a:cubicBezTo>
                    <a:pt x="1525" y="453"/>
                    <a:pt x="1048" y="263"/>
                    <a:pt x="6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1"/>
            <p:cNvSpPr/>
            <p:nvPr/>
          </p:nvSpPr>
          <p:spPr>
            <a:xfrm>
              <a:off x="5746375" y="3888088"/>
              <a:ext cx="35150" cy="101825"/>
            </a:xfrm>
            <a:custGeom>
              <a:rect b="b" l="l" r="r" t="t"/>
              <a:pathLst>
                <a:path extrusionOk="0" h="4073" w="1406">
                  <a:moveTo>
                    <a:pt x="691" y="0"/>
                  </a:moveTo>
                  <a:lnTo>
                    <a:pt x="0" y="691"/>
                  </a:lnTo>
                  <a:cubicBezTo>
                    <a:pt x="286" y="1072"/>
                    <a:pt x="453" y="1548"/>
                    <a:pt x="453" y="2048"/>
                  </a:cubicBezTo>
                  <a:cubicBezTo>
                    <a:pt x="453" y="2549"/>
                    <a:pt x="262" y="3025"/>
                    <a:pt x="0" y="3430"/>
                  </a:cubicBezTo>
                  <a:lnTo>
                    <a:pt x="643" y="4073"/>
                  </a:lnTo>
                  <a:cubicBezTo>
                    <a:pt x="1120" y="3501"/>
                    <a:pt x="1405" y="2787"/>
                    <a:pt x="1405" y="2025"/>
                  </a:cubicBezTo>
                  <a:cubicBezTo>
                    <a:pt x="1405" y="1239"/>
                    <a:pt x="1120" y="524"/>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1"/>
            <p:cNvSpPr/>
            <p:nvPr/>
          </p:nvSpPr>
          <p:spPr>
            <a:xfrm>
              <a:off x="5498700" y="4036913"/>
              <a:ext cx="213175" cy="53025"/>
            </a:xfrm>
            <a:custGeom>
              <a:rect b="b" l="l" r="r" t="t"/>
              <a:pathLst>
                <a:path extrusionOk="0" h="2121" w="8527">
                  <a:moveTo>
                    <a:pt x="1" y="1"/>
                  </a:moveTo>
                  <a:lnTo>
                    <a:pt x="1" y="1525"/>
                  </a:lnTo>
                  <a:lnTo>
                    <a:pt x="596" y="2120"/>
                  </a:lnTo>
                  <a:lnTo>
                    <a:pt x="8526" y="2120"/>
                  </a:lnTo>
                  <a:lnTo>
                    <a:pt x="8455" y="1835"/>
                  </a:lnTo>
                  <a:cubicBezTo>
                    <a:pt x="8264" y="1216"/>
                    <a:pt x="7645" y="739"/>
                    <a:pt x="6954" y="739"/>
                  </a:cubicBezTo>
                  <a:lnTo>
                    <a:pt x="1477" y="739"/>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1"/>
            <p:cNvSpPr/>
            <p:nvPr/>
          </p:nvSpPr>
          <p:spPr>
            <a:xfrm>
              <a:off x="5534425" y="4106588"/>
              <a:ext cx="96475" cy="33950"/>
            </a:xfrm>
            <a:custGeom>
              <a:rect b="b" l="l" r="r" t="t"/>
              <a:pathLst>
                <a:path extrusionOk="0" h="1358" w="3859">
                  <a:moveTo>
                    <a:pt x="1334" y="0"/>
                  </a:moveTo>
                  <a:lnTo>
                    <a:pt x="0" y="1358"/>
                  </a:lnTo>
                  <a:lnTo>
                    <a:pt x="1239" y="1358"/>
                  </a:lnTo>
                  <a:cubicBezTo>
                    <a:pt x="1572" y="1358"/>
                    <a:pt x="1858" y="1262"/>
                    <a:pt x="2144" y="1072"/>
                  </a:cubicBezTo>
                  <a:lnTo>
                    <a:pt x="38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4" name="Google Shape;774;p61"/>
          <p:cNvGrpSpPr/>
          <p:nvPr/>
        </p:nvGrpSpPr>
        <p:grpSpPr>
          <a:xfrm>
            <a:off x="4029309" y="1224309"/>
            <a:ext cx="515883" cy="513691"/>
            <a:chOff x="2554625" y="2432438"/>
            <a:chExt cx="284625" cy="283400"/>
          </a:xfrm>
        </p:grpSpPr>
        <p:sp>
          <p:nvSpPr>
            <p:cNvPr id="775" name="Google Shape;775;p61"/>
            <p:cNvSpPr/>
            <p:nvPr/>
          </p:nvSpPr>
          <p:spPr>
            <a:xfrm>
              <a:off x="2630850" y="2669388"/>
              <a:ext cx="30975" cy="45875"/>
            </a:xfrm>
            <a:custGeom>
              <a:rect b="b" l="l" r="r" t="t"/>
              <a:pathLst>
                <a:path extrusionOk="0" h="1835" w="1239">
                  <a:moveTo>
                    <a:pt x="429" y="0"/>
                  </a:moveTo>
                  <a:lnTo>
                    <a:pt x="405" y="48"/>
                  </a:lnTo>
                  <a:cubicBezTo>
                    <a:pt x="167" y="310"/>
                    <a:pt x="0" y="667"/>
                    <a:pt x="0" y="1048"/>
                  </a:cubicBezTo>
                  <a:lnTo>
                    <a:pt x="0" y="1834"/>
                  </a:lnTo>
                  <a:lnTo>
                    <a:pt x="1239" y="1191"/>
                  </a:lnTo>
                  <a:lnTo>
                    <a:pt x="1167" y="191"/>
                  </a:lnTo>
                  <a:cubicBezTo>
                    <a:pt x="905" y="167"/>
                    <a:pt x="667" y="96"/>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1"/>
            <p:cNvSpPr/>
            <p:nvPr/>
          </p:nvSpPr>
          <p:spPr>
            <a:xfrm>
              <a:off x="2555825" y="2513413"/>
              <a:ext cx="98250" cy="101225"/>
            </a:xfrm>
            <a:custGeom>
              <a:rect b="b" l="l" r="r" t="t"/>
              <a:pathLst>
                <a:path extrusionOk="0" h="4049" w="3930">
                  <a:moveTo>
                    <a:pt x="3882" y="0"/>
                  </a:moveTo>
                  <a:lnTo>
                    <a:pt x="1025" y="1715"/>
                  </a:lnTo>
                  <a:cubicBezTo>
                    <a:pt x="382" y="2119"/>
                    <a:pt x="1" y="2810"/>
                    <a:pt x="1" y="3501"/>
                  </a:cubicBezTo>
                  <a:lnTo>
                    <a:pt x="1" y="4048"/>
                  </a:lnTo>
                  <a:lnTo>
                    <a:pt x="1668" y="3787"/>
                  </a:lnTo>
                  <a:lnTo>
                    <a:pt x="1668" y="3596"/>
                  </a:lnTo>
                  <a:cubicBezTo>
                    <a:pt x="1668" y="2929"/>
                    <a:pt x="1977" y="2215"/>
                    <a:pt x="2501" y="1667"/>
                  </a:cubicBezTo>
                  <a:cubicBezTo>
                    <a:pt x="2906" y="1238"/>
                    <a:pt x="3406" y="1024"/>
                    <a:pt x="3930" y="905"/>
                  </a:cubicBezTo>
                  <a:lnTo>
                    <a:pt x="388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1"/>
            <p:cNvSpPr/>
            <p:nvPr/>
          </p:nvSpPr>
          <p:spPr>
            <a:xfrm>
              <a:off x="2738000" y="2511013"/>
              <a:ext cx="101250" cy="104225"/>
            </a:xfrm>
            <a:custGeom>
              <a:rect b="b" l="l" r="r" t="t"/>
              <a:pathLst>
                <a:path extrusionOk="0" h="4169" w="4050">
                  <a:moveTo>
                    <a:pt x="191" y="1"/>
                  </a:moveTo>
                  <a:lnTo>
                    <a:pt x="1" y="3525"/>
                  </a:lnTo>
                  <a:lnTo>
                    <a:pt x="4049" y="4168"/>
                  </a:lnTo>
                  <a:lnTo>
                    <a:pt x="4049" y="3621"/>
                  </a:lnTo>
                  <a:cubicBezTo>
                    <a:pt x="4025" y="2906"/>
                    <a:pt x="3668" y="2239"/>
                    <a:pt x="3073" y="1858"/>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1"/>
            <p:cNvSpPr/>
            <p:nvPr/>
          </p:nvSpPr>
          <p:spPr>
            <a:xfrm>
              <a:off x="2732650" y="2650338"/>
              <a:ext cx="30975" cy="64925"/>
            </a:xfrm>
            <a:custGeom>
              <a:rect b="b" l="l" r="r" t="t"/>
              <a:pathLst>
                <a:path extrusionOk="0" h="2597" w="1239">
                  <a:moveTo>
                    <a:pt x="96" y="0"/>
                  </a:moveTo>
                  <a:lnTo>
                    <a:pt x="0" y="1977"/>
                  </a:lnTo>
                  <a:lnTo>
                    <a:pt x="1239" y="2596"/>
                  </a:lnTo>
                  <a:lnTo>
                    <a:pt x="1239" y="1810"/>
                  </a:lnTo>
                  <a:cubicBezTo>
                    <a:pt x="1239" y="1453"/>
                    <a:pt x="1096" y="1096"/>
                    <a:pt x="858" y="810"/>
                  </a:cubicBez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1"/>
            <p:cNvSpPr/>
            <p:nvPr/>
          </p:nvSpPr>
          <p:spPr>
            <a:xfrm>
              <a:off x="2676675" y="2651513"/>
              <a:ext cx="42900" cy="63750"/>
            </a:xfrm>
            <a:custGeom>
              <a:rect b="b" l="l" r="r" t="t"/>
              <a:pathLst>
                <a:path extrusionOk="0" h="2550" w="1716">
                  <a:moveTo>
                    <a:pt x="1716" y="1"/>
                  </a:moveTo>
                  <a:lnTo>
                    <a:pt x="1620" y="96"/>
                  </a:lnTo>
                  <a:cubicBezTo>
                    <a:pt x="1192" y="549"/>
                    <a:pt x="620" y="811"/>
                    <a:pt x="1" y="906"/>
                  </a:cubicBezTo>
                  <a:lnTo>
                    <a:pt x="72" y="2549"/>
                  </a:lnTo>
                  <a:lnTo>
                    <a:pt x="1596" y="2549"/>
                  </a:lnTo>
                  <a:lnTo>
                    <a:pt x="17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1"/>
            <p:cNvSpPr/>
            <p:nvPr/>
          </p:nvSpPr>
          <p:spPr>
            <a:xfrm>
              <a:off x="2554625" y="2677713"/>
              <a:ext cx="38725" cy="38125"/>
            </a:xfrm>
            <a:custGeom>
              <a:rect b="b" l="l" r="r" t="t"/>
              <a:pathLst>
                <a:path extrusionOk="0" h="1525" w="1549">
                  <a:moveTo>
                    <a:pt x="549" y="1"/>
                  </a:moveTo>
                  <a:lnTo>
                    <a:pt x="263" y="334"/>
                  </a:lnTo>
                  <a:cubicBezTo>
                    <a:pt x="1" y="596"/>
                    <a:pt x="1" y="1049"/>
                    <a:pt x="263" y="1311"/>
                  </a:cubicBezTo>
                  <a:cubicBezTo>
                    <a:pt x="406" y="1477"/>
                    <a:pt x="549" y="1525"/>
                    <a:pt x="739" y="1525"/>
                  </a:cubicBezTo>
                  <a:cubicBezTo>
                    <a:pt x="906" y="1525"/>
                    <a:pt x="1096" y="1477"/>
                    <a:pt x="1215" y="1311"/>
                  </a:cubicBezTo>
                  <a:lnTo>
                    <a:pt x="1549" y="1001"/>
                  </a:lnTo>
                  <a:lnTo>
                    <a:pt x="5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1"/>
            <p:cNvSpPr/>
            <p:nvPr/>
          </p:nvSpPr>
          <p:spPr>
            <a:xfrm>
              <a:off x="2570700" y="2643788"/>
              <a:ext cx="57200" cy="57175"/>
            </a:xfrm>
            <a:custGeom>
              <a:rect b="b" l="l" r="r" t="t"/>
              <a:pathLst>
                <a:path extrusionOk="0" h="2287" w="2288">
                  <a:moveTo>
                    <a:pt x="477" y="0"/>
                  </a:moveTo>
                  <a:lnTo>
                    <a:pt x="1" y="477"/>
                  </a:lnTo>
                  <a:lnTo>
                    <a:pt x="1811" y="2287"/>
                  </a:lnTo>
                  <a:lnTo>
                    <a:pt x="2287" y="1810"/>
                  </a:lnTo>
                  <a:lnTo>
                    <a:pt x="1668" y="1167"/>
                  </a:lnTo>
                  <a:lnTo>
                    <a:pt x="2216" y="643"/>
                  </a:lnTo>
                  <a:cubicBezTo>
                    <a:pt x="2120" y="596"/>
                    <a:pt x="2025" y="500"/>
                    <a:pt x="1930" y="405"/>
                  </a:cubicBezTo>
                  <a:cubicBezTo>
                    <a:pt x="1811" y="358"/>
                    <a:pt x="1763" y="262"/>
                    <a:pt x="1692" y="215"/>
                  </a:cubicBezTo>
                  <a:lnTo>
                    <a:pt x="1192" y="715"/>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1"/>
            <p:cNvSpPr/>
            <p:nvPr/>
          </p:nvSpPr>
          <p:spPr>
            <a:xfrm>
              <a:off x="2613575" y="2550313"/>
              <a:ext cx="107775" cy="107775"/>
            </a:xfrm>
            <a:custGeom>
              <a:rect b="b" l="l" r="r" t="t"/>
              <a:pathLst>
                <a:path extrusionOk="0" h="4311" w="4311">
                  <a:moveTo>
                    <a:pt x="2811" y="1239"/>
                  </a:moveTo>
                  <a:lnTo>
                    <a:pt x="3287" y="1715"/>
                  </a:lnTo>
                  <a:lnTo>
                    <a:pt x="1882" y="3120"/>
                  </a:lnTo>
                  <a:lnTo>
                    <a:pt x="1048" y="2263"/>
                  </a:lnTo>
                  <a:lnTo>
                    <a:pt x="1501" y="1834"/>
                  </a:lnTo>
                  <a:lnTo>
                    <a:pt x="1858" y="2191"/>
                  </a:lnTo>
                  <a:lnTo>
                    <a:pt x="2811" y="1239"/>
                  </a:lnTo>
                  <a:close/>
                  <a:moveTo>
                    <a:pt x="2168" y="1"/>
                  </a:moveTo>
                  <a:cubicBezTo>
                    <a:pt x="1620" y="1"/>
                    <a:pt x="1048" y="215"/>
                    <a:pt x="644" y="643"/>
                  </a:cubicBezTo>
                  <a:cubicBezTo>
                    <a:pt x="215" y="1048"/>
                    <a:pt x="1" y="1596"/>
                    <a:pt x="1" y="2144"/>
                  </a:cubicBezTo>
                  <a:cubicBezTo>
                    <a:pt x="1" y="2715"/>
                    <a:pt x="215" y="3263"/>
                    <a:pt x="644" y="3668"/>
                  </a:cubicBezTo>
                  <a:cubicBezTo>
                    <a:pt x="1048" y="4097"/>
                    <a:pt x="1596" y="4311"/>
                    <a:pt x="2168" y="4311"/>
                  </a:cubicBezTo>
                  <a:cubicBezTo>
                    <a:pt x="2715" y="4311"/>
                    <a:pt x="3263" y="4097"/>
                    <a:pt x="3668" y="3668"/>
                  </a:cubicBezTo>
                  <a:cubicBezTo>
                    <a:pt x="4097" y="3263"/>
                    <a:pt x="4311" y="2715"/>
                    <a:pt x="4311" y="2144"/>
                  </a:cubicBezTo>
                  <a:cubicBezTo>
                    <a:pt x="4311" y="1596"/>
                    <a:pt x="4097" y="1048"/>
                    <a:pt x="3668" y="643"/>
                  </a:cubicBezTo>
                  <a:cubicBezTo>
                    <a:pt x="3263" y="215"/>
                    <a:pt x="2715" y="1"/>
                    <a:pt x="21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1"/>
            <p:cNvSpPr/>
            <p:nvPr/>
          </p:nvSpPr>
          <p:spPr>
            <a:xfrm>
              <a:off x="2665975" y="2432438"/>
              <a:ext cx="63125" cy="131000"/>
            </a:xfrm>
            <a:custGeom>
              <a:rect b="b" l="l" r="r" t="t"/>
              <a:pathLst>
                <a:path extrusionOk="0" h="5240" w="2525">
                  <a:moveTo>
                    <a:pt x="1286" y="0"/>
                  </a:moveTo>
                  <a:lnTo>
                    <a:pt x="691" y="500"/>
                  </a:lnTo>
                  <a:cubicBezTo>
                    <a:pt x="238" y="881"/>
                    <a:pt x="0" y="1429"/>
                    <a:pt x="48" y="2024"/>
                  </a:cubicBezTo>
                  <a:lnTo>
                    <a:pt x="167" y="4096"/>
                  </a:lnTo>
                  <a:cubicBezTo>
                    <a:pt x="858" y="4144"/>
                    <a:pt x="1548" y="4406"/>
                    <a:pt x="2072" y="4906"/>
                  </a:cubicBezTo>
                  <a:cubicBezTo>
                    <a:pt x="2144" y="5025"/>
                    <a:pt x="2239" y="5120"/>
                    <a:pt x="2334" y="5239"/>
                  </a:cubicBezTo>
                  <a:lnTo>
                    <a:pt x="2501" y="2024"/>
                  </a:lnTo>
                  <a:cubicBezTo>
                    <a:pt x="2525" y="1453"/>
                    <a:pt x="2286" y="881"/>
                    <a:pt x="1882" y="500"/>
                  </a:cubicBezTo>
                  <a:lnTo>
                    <a:pt x="12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4" name="Google Shape;784;p61"/>
          <p:cNvGrpSpPr/>
          <p:nvPr/>
        </p:nvGrpSpPr>
        <p:grpSpPr>
          <a:xfrm>
            <a:off x="4028788" y="2460399"/>
            <a:ext cx="516925" cy="512649"/>
            <a:chOff x="2035475" y="3857713"/>
            <a:chExt cx="285200" cy="282825"/>
          </a:xfrm>
        </p:grpSpPr>
        <p:sp>
          <p:nvSpPr>
            <p:cNvPr id="785" name="Google Shape;785;p61"/>
            <p:cNvSpPr/>
            <p:nvPr/>
          </p:nvSpPr>
          <p:spPr>
            <a:xfrm>
              <a:off x="2112275" y="4094663"/>
              <a:ext cx="30400" cy="45875"/>
            </a:xfrm>
            <a:custGeom>
              <a:rect b="b" l="l" r="r" t="t"/>
              <a:pathLst>
                <a:path extrusionOk="0" h="1835" w="1216">
                  <a:moveTo>
                    <a:pt x="429" y="1"/>
                  </a:moveTo>
                  <a:lnTo>
                    <a:pt x="382" y="49"/>
                  </a:lnTo>
                  <a:cubicBezTo>
                    <a:pt x="144" y="311"/>
                    <a:pt x="1" y="668"/>
                    <a:pt x="1" y="1049"/>
                  </a:cubicBezTo>
                  <a:lnTo>
                    <a:pt x="1" y="1835"/>
                  </a:lnTo>
                  <a:lnTo>
                    <a:pt x="1215" y="1192"/>
                  </a:lnTo>
                  <a:lnTo>
                    <a:pt x="1168" y="191"/>
                  </a:lnTo>
                  <a:cubicBezTo>
                    <a:pt x="906" y="144"/>
                    <a:pt x="668" y="96"/>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1"/>
            <p:cNvSpPr/>
            <p:nvPr/>
          </p:nvSpPr>
          <p:spPr>
            <a:xfrm>
              <a:off x="2037275" y="3938688"/>
              <a:ext cx="98250" cy="101250"/>
            </a:xfrm>
            <a:custGeom>
              <a:rect b="b" l="l" r="r" t="t"/>
              <a:pathLst>
                <a:path extrusionOk="0" h="4050" w="3930">
                  <a:moveTo>
                    <a:pt x="3858" y="1"/>
                  </a:moveTo>
                  <a:lnTo>
                    <a:pt x="1000" y="1715"/>
                  </a:lnTo>
                  <a:cubicBezTo>
                    <a:pt x="381" y="2120"/>
                    <a:pt x="0" y="2787"/>
                    <a:pt x="0" y="3501"/>
                  </a:cubicBezTo>
                  <a:lnTo>
                    <a:pt x="0" y="4049"/>
                  </a:lnTo>
                  <a:lnTo>
                    <a:pt x="1667" y="3787"/>
                  </a:lnTo>
                  <a:lnTo>
                    <a:pt x="1667" y="3597"/>
                  </a:lnTo>
                  <a:cubicBezTo>
                    <a:pt x="1667" y="2882"/>
                    <a:pt x="1953" y="2192"/>
                    <a:pt x="2501" y="1668"/>
                  </a:cubicBezTo>
                  <a:cubicBezTo>
                    <a:pt x="2905" y="1239"/>
                    <a:pt x="3382" y="1001"/>
                    <a:pt x="3929" y="882"/>
                  </a:cubicBezTo>
                  <a:lnTo>
                    <a:pt x="385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1"/>
            <p:cNvSpPr/>
            <p:nvPr/>
          </p:nvSpPr>
          <p:spPr>
            <a:xfrm>
              <a:off x="2219450" y="3936313"/>
              <a:ext cx="101225" cy="104200"/>
            </a:xfrm>
            <a:custGeom>
              <a:rect b="b" l="l" r="r" t="t"/>
              <a:pathLst>
                <a:path extrusionOk="0" h="4168" w="4049">
                  <a:moveTo>
                    <a:pt x="191" y="0"/>
                  </a:moveTo>
                  <a:lnTo>
                    <a:pt x="0" y="3525"/>
                  </a:lnTo>
                  <a:lnTo>
                    <a:pt x="4049" y="4168"/>
                  </a:lnTo>
                  <a:lnTo>
                    <a:pt x="4049" y="3596"/>
                  </a:lnTo>
                  <a:cubicBezTo>
                    <a:pt x="4025" y="2882"/>
                    <a:pt x="3668" y="2239"/>
                    <a:pt x="3072" y="1858"/>
                  </a:cubicBez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1"/>
            <p:cNvSpPr/>
            <p:nvPr/>
          </p:nvSpPr>
          <p:spPr>
            <a:xfrm>
              <a:off x="2215275" y="4075038"/>
              <a:ext cx="30400" cy="64325"/>
            </a:xfrm>
            <a:custGeom>
              <a:rect b="b" l="l" r="r" t="t"/>
              <a:pathLst>
                <a:path extrusionOk="0" h="2573" w="1216">
                  <a:moveTo>
                    <a:pt x="72" y="0"/>
                  </a:moveTo>
                  <a:lnTo>
                    <a:pt x="1" y="1953"/>
                  </a:lnTo>
                  <a:lnTo>
                    <a:pt x="1215" y="2572"/>
                  </a:lnTo>
                  <a:lnTo>
                    <a:pt x="1215" y="1810"/>
                  </a:lnTo>
                  <a:cubicBezTo>
                    <a:pt x="1215" y="1453"/>
                    <a:pt x="1048" y="1096"/>
                    <a:pt x="810" y="786"/>
                  </a:cubicBez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1"/>
            <p:cNvSpPr/>
            <p:nvPr/>
          </p:nvSpPr>
          <p:spPr>
            <a:xfrm>
              <a:off x="2157525" y="4076813"/>
              <a:ext cx="43500" cy="63725"/>
            </a:xfrm>
            <a:custGeom>
              <a:rect b="b" l="l" r="r" t="t"/>
              <a:pathLst>
                <a:path extrusionOk="0" h="2549" w="1740">
                  <a:moveTo>
                    <a:pt x="1739" y="1"/>
                  </a:moveTo>
                  <a:lnTo>
                    <a:pt x="1644" y="96"/>
                  </a:lnTo>
                  <a:cubicBezTo>
                    <a:pt x="1191" y="548"/>
                    <a:pt x="644" y="810"/>
                    <a:pt x="1" y="905"/>
                  </a:cubicBezTo>
                  <a:lnTo>
                    <a:pt x="96" y="2549"/>
                  </a:lnTo>
                  <a:lnTo>
                    <a:pt x="1620" y="2549"/>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1"/>
            <p:cNvSpPr/>
            <p:nvPr/>
          </p:nvSpPr>
          <p:spPr>
            <a:xfrm>
              <a:off x="2147400" y="3857713"/>
              <a:ext cx="63150" cy="131000"/>
            </a:xfrm>
            <a:custGeom>
              <a:rect b="b" l="l" r="r" t="t"/>
              <a:pathLst>
                <a:path extrusionOk="0" h="5240" w="2526">
                  <a:moveTo>
                    <a:pt x="1287" y="1"/>
                  </a:moveTo>
                  <a:lnTo>
                    <a:pt x="691" y="501"/>
                  </a:lnTo>
                  <a:cubicBezTo>
                    <a:pt x="239" y="882"/>
                    <a:pt x="1" y="1430"/>
                    <a:pt x="48" y="2025"/>
                  </a:cubicBezTo>
                  <a:lnTo>
                    <a:pt x="167" y="4097"/>
                  </a:lnTo>
                  <a:cubicBezTo>
                    <a:pt x="858" y="4121"/>
                    <a:pt x="1549" y="4407"/>
                    <a:pt x="2073" y="4907"/>
                  </a:cubicBezTo>
                  <a:cubicBezTo>
                    <a:pt x="2144" y="5002"/>
                    <a:pt x="2239" y="5121"/>
                    <a:pt x="2311" y="5240"/>
                  </a:cubicBezTo>
                  <a:lnTo>
                    <a:pt x="2501" y="2025"/>
                  </a:lnTo>
                  <a:cubicBezTo>
                    <a:pt x="2525" y="1454"/>
                    <a:pt x="2287" y="882"/>
                    <a:pt x="1882" y="501"/>
                  </a:cubicBezTo>
                  <a:lnTo>
                    <a:pt x="12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1"/>
            <p:cNvSpPr/>
            <p:nvPr/>
          </p:nvSpPr>
          <p:spPr>
            <a:xfrm>
              <a:off x="2035475" y="4102413"/>
              <a:ext cx="38725" cy="38125"/>
            </a:xfrm>
            <a:custGeom>
              <a:rect b="b" l="l" r="r" t="t"/>
              <a:pathLst>
                <a:path extrusionOk="0" h="1525" w="1549">
                  <a:moveTo>
                    <a:pt x="572" y="1"/>
                  </a:moveTo>
                  <a:lnTo>
                    <a:pt x="286" y="334"/>
                  </a:lnTo>
                  <a:cubicBezTo>
                    <a:pt x="1" y="596"/>
                    <a:pt x="1" y="1025"/>
                    <a:pt x="286" y="1310"/>
                  </a:cubicBezTo>
                  <a:cubicBezTo>
                    <a:pt x="429" y="1453"/>
                    <a:pt x="572" y="1525"/>
                    <a:pt x="763" y="1525"/>
                  </a:cubicBezTo>
                  <a:cubicBezTo>
                    <a:pt x="929" y="1525"/>
                    <a:pt x="1096" y="1453"/>
                    <a:pt x="1239" y="1310"/>
                  </a:cubicBezTo>
                  <a:lnTo>
                    <a:pt x="1549" y="977"/>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1"/>
            <p:cNvSpPr/>
            <p:nvPr/>
          </p:nvSpPr>
          <p:spPr>
            <a:xfrm>
              <a:off x="2052150" y="4067888"/>
              <a:ext cx="57175" cy="57775"/>
            </a:xfrm>
            <a:custGeom>
              <a:rect b="b" l="l" r="r" t="t"/>
              <a:pathLst>
                <a:path extrusionOk="0" h="2311" w="2287">
                  <a:moveTo>
                    <a:pt x="477" y="0"/>
                  </a:moveTo>
                  <a:lnTo>
                    <a:pt x="0" y="477"/>
                  </a:lnTo>
                  <a:lnTo>
                    <a:pt x="1810" y="2310"/>
                  </a:lnTo>
                  <a:lnTo>
                    <a:pt x="2287" y="1834"/>
                  </a:lnTo>
                  <a:lnTo>
                    <a:pt x="1667" y="1167"/>
                  </a:lnTo>
                  <a:lnTo>
                    <a:pt x="2191" y="667"/>
                  </a:lnTo>
                  <a:cubicBezTo>
                    <a:pt x="2120" y="596"/>
                    <a:pt x="2025" y="524"/>
                    <a:pt x="1929" y="429"/>
                  </a:cubicBezTo>
                  <a:cubicBezTo>
                    <a:pt x="1810" y="358"/>
                    <a:pt x="1763" y="310"/>
                    <a:pt x="1691" y="215"/>
                  </a:cubicBezTo>
                  <a:lnTo>
                    <a:pt x="1191" y="715"/>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1"/>
            <p:cNvSpPr/>
            <p:nvPr/>
          </p:nvSpPr>
          <p:spPr>
            <a:xfrm>
              <a:off x="2095025" y="3975613"/>
              <a:ext cx="107175" cy="107175"/>
            </a:xfrm>
            <a:custGeom>
              <a:rect b="b" l="l" r="r" t="t"/>
              <a:pathLst>
                <a:path extrusionOk="0" h="4287" w="4287">
                  <a:moveTo>
                    <a:pt x="2620" y="1167"/>
                  </a:moveTo>
                  <a:lnTo>
                    <a:pt x="3096" y="1643"/>
                  </a:lnTo>
                  <a:lnTo>
                    <a:pt x="2620" y="2120"/>
                  </a:lnTo>
                  <a:lnTo>
                    <a:pt x="3096" y="2596"/>
                  </a:lnTo>
                  <a:lnTo>
                    <a:pt x="2620" y="3072"/>
                  </a:lnTo>
                  <a:lnTo>
                    <a:pt x="2143" y="2596"/>
                  </a:lnTo>
                  <a:lnTo>
                    <a:pt x="1667" y="3072"/>
                  </a:lnTo>
                  <a:lnTo>
                    <a:pt x="1191" y="2596"/>
                  </a:lnTo>
                  <a:lnTo>
                    <a:pt x="1667" y="2120"/>
                  </a:lnTo>
                  <a:lnTo>
                    <a:pt x="1191" y="1643"/>
                  </a:lnTo>
                  <a:lnTo>
                    <a:pt x="1667" y="1167"/>
                  </a:lnTo>
                  <a:lnTo>
                    <a:pt x="2143" y="1643"/>
                  </a:lnTo>
                  <a:lnTo>
                    <a:pt x="2620" y="1167"/>
                  </a:lnTo>
                  <a:close/>
                  <a:moveTo>
                    <a:pt x="2143" y="0"/>
                  </a:moveTo>
                  <a:cubicBezTo>
                    <a:pt x="1619" y="0"/>
                    <a:pt x="1048" y="214"/>
                    <a:pt x="643" y="619"/>
                  </a:cubicBezTo>
                  <a:cubicBezTo>
                    <a:pt x="214" y="1048"/>
                    <a:pt x="0" y="1572"/>
                    <a:pt x="0" y="2143"/>
                  </a:cubicBezTo>
                  <a:cubicBezTo>
                    <a:pt x="0" y="2715"/>
                    <a:pt x="214" y="3239"/>
                    <a:pt x="643" y="3668"/>
                  </a:cubicBezTo>
                  <a:cubicBezTo>
                    <a:pt x="1048" y="4096"/>
                    <a:pt x="1596" y="4287"/>
                    <a:pt x="2143" y="4287"/>
                  </a:cubicBezTo>
                  <a:cubicBezTo>
                    <a:pt x="2715" y="4287"/>
                    <a:pt x="3263" y="4096"/>
                    <a:pt x="3668" y="3668"/>
                  </a:cubicBezTo>
                  <a:cubicBezTo>
                    <a:pt x="4096" y="3263"/>
                    <a:pt x="4287" y="2715"/>
                    <a:pt x="4287" y="2143"/>
                  </a:cubicBezTo>
                  <a:cubicBezTo>
                    <a:pt x="4287" y="1596"/>
                    <a:pt x="4096" y="1048"/>
                    <a:pt x="3668" y="619"/>
                  </a:cubicBezTo>
                  <a:cubicBezTo>
                    <a:pt x="3263" y="214"/>
                    <a:pt x="2715"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4" name="Google Shape;794;p61"/>
          <p:cNvSpPr/>
          <p:nvPr/>
        </p:nvSpPr>
        <p:spPr>
          <a:xfrm>
            <a:off x="383225" y="4257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2"/>
          <p:cNvSpPr txBox="1"/>
          <p:nvPr>
            <p:ph type="title"/>
          </p:nvPr>
        </p:nvSpPr>
        <p:spPr>
          <a:xfrm>
            <a:off x="1782400" y="1898200"/>
            <a:ext cx="5579100" cy="111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600"/>
              <a:buNone/>
            </a:pPr>
            <a:r>
              <a:rPr lang="en"/>
              <a:t>150,000</a:t>
            </a:r>
            <a:endParaRPr b="1"/>
          </a:p>
        </p:txBody>
      </p:sp>
      <p:sp>
        <p:nvSpPr>
          <p:cNvPr id="800" name="Google Shape;800;p62"/>
          <p:cNvSpPr txBox="1"/>
          <p:nvPr>
            <p:ph idx="1" type="subTitle"/>
          </p:nvPr>
        </p:nvSpPr>
        <p:spPr>
          <a:xfrm>
            <a:off x="1782400" y="3185400"/>
            <a:ext cx="5579100" cy="3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Big numbers catch your audience’s attention</a:t>
            </a:r>
            <a:endParaRPr/>
          </a:p>
        </p:txBody>
      </p:sp>
      <p:cxnSp>
        <p:nvCxnSpPr>
          <p:cNvPr id="801" name="Google Shape;801;p62"/>
          <p:cNvCxnSpPr/>
          <p:nvPr/>
        </p:nvCxnSpPr>
        <p:spPr>
          <a:xfrm flipH="1" rot="10800000">
            <a:off x="1802300" y="3091425"/>
            <a:ext cx="5559300" cy="6900"/>
          </a:xfrm>
          <a:prstGeom prst="straightConnector1">
            <a:avLst/>
          </a:prstGeom>
          <a:noFill/>
          <a:ln cap="flat" cmpd="sng" w="19050">
            <a:solidFill>
              <a:schemeClr val="dk1"/>
            </a:solidFill>
            <a:prstDash val="solid"/>
            <a:round/>
            <a:headEnd len="sm" w="sm" type="none"/>
            <a:tailEnd len="sm" w="sm" type="none"/>
          </a:ln>
        </p:spPr>
      </p:cxnSp>
      <p:sp>
        <p:nvSpPr>
          <p:cNvPr id="802" name="Google Shape;802;p62"/>
          <p:cNvSpPr/>
          <p:nvPr/>
        </p:nvSpPr>
        <p:spPr>
          <a:xfrm>
            <a:off x="4242000" y="3876664"/>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2"/>
          <p:cNvSpPr/>
          <p:nvPr/>
        </p:nvSpPr>
        <p:spPr>
          <a:xfrm>
            <a:off x="4242000" y="111570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4" name="Google Shape;804;p62"/>
          <p:cNvCxnSpPr/>
          <p:nvPr/>
        </p:nvCxnSpPr>
        <p:spPr>
          <a:xfrm>
            <a:off x="713449"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805" name="Google Shape;805;p62"/>
          <p:cNvCxnSpPr/>
          <p:nvPr/>
        </p:nvCxnSpPr>
        <p:spPr>
          <a:xfrm>
            <a:off x="713449"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806" name="Google Shape;806;p62"/>
          <p:cNvCxnSpPr/>
          <p:nvPr/>
        </p:nvCxnSpPr>
        <p:spPr>
          <a:xfrm>
            <a:off x="2666911"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807" name="Google Shape;807;p62"/>
          <p:cNvCxnSpPr/>
          <p:nvPr/>
        </p:nvCxnSpPr>
        <p:spPr>
          <a:xfrm>
            <a:off x="2666911"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808" name="Google Shape;808;p62"/>
          <p:cNvCxnSpPr/>
          <p:nvPr/>
        </p:nvCxnSpPr>
        <p:spPr>
          <a:xfrm>
            <a:off x="4620372"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809" name="Google Shape;809;p62"/>
          <p:cNvCxnSpPr/>
          <p:nvPr/>
        </p:nvCxnSpPr>
        <p:spPr>
          <a:xfrm>
            <a:off x="4620372"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810" name="Google Shape;810;p62"/>
          <p:cNvCxnSpPr/>
          <p:nvPr/>
        </p:nvCxnSpPr>
        <p:spPr>
          <a:xfrm>
            <a:off x="6573833"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811" name="Google Shape;811;p62"/>
          <p:cNvCxnSpPr/>
          <p:nvPr/>
        </p:nvCxnSpPr>
        <p:spPr>
          <a:xfrm>
            <a:off x="6573833" y="533904"/>
            <a:ext cx="1865400" cy="0"/>
          </a:xfrm>
          <a:prstGeom prst="straightConnector1">
            <a:avLst/>
          </a:prstGeom>
          <a:noFill/>
          <a:ln cap="flat" cmpd="sng" w="9525">
            <a:solidFill>
              <a:schemeClr val="dk1"/>
            </a:solidFill>
            <a:prstDash val="solid"/>
            <a:round/>
            <a:headEnd len="sm" w="sm" type="none"/>
            <a:tailEnd len="sm" w="sm" type="none"/>
          </a:ln>
        </p:spPr>
      </p:cxnSp>
      <p:sp>
        <p:nvSpPr>
          <p:cNvPr id="812" name="Google Shape;812;p62">
            <a:hlinkClick action="ppaction://hlinksldjump" r:id="rId3"/>
          </p:cNvPr>
          <p:cNvSpPr txBox="1"/>
          <p:nvPr>
            <p:ph idx="4294967295" type="title"/>
          </p:nvPr>
        </p:nvSpPr>
        <p:spPr>
          <a:xfrm>
            <a:off x="2671509"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PRODUCTION</a:t>
            </a:r>
            <a:endParaRPr sz="1200">
              <a:solidFill>
                <a:schemeClr val="lt1"/>
              </a:solidFill>
              <a:latin typeface="Abhaya Libre"/>
              <a:ea typeface="Abhaya Libre"/>
              <a:cs typeface="Abhaya Libre"/>
              <a:sym typeface="Abhaya Libre"/>
            </a:endParaRPr>
          </a:p>
        </p:txBody>
      </p:sp>
      <p:sp>
        <p:nvSpPr>
          <p:cNvPr id="813" name="Google Shape;813;p62">
            <a:hlinkClick action="ppaction://hlinksldjump" r:id="rId4"/>
          </p:cNvPr>
          <p:cNvSpPr txBox="1"/>
          <p:nvPr>
            <p:ph idx="4294967295" type="title"/>
          </p:nvPr>
        </p:nvSpPr>
        <p:spPr>
          <a:xfrm>
            <a:off x="4612281" y="538000"/>
            <a:ext cx="1865400" cy="23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CONSTRUCTION</a:t>
            </a:r>
            <a:endParaRPr sz="1200">
              <a:solidFill>
                <a:schemeClr val="lt1"/>
              </a:solidFill>
              <a:latin typeface="Abhaya Libre"/>
              <a:ea typeface="Abhaya Libre"/>
              <a:cs typeface="Abhaya Libre"/>
              <a:sym typeface="Abhaya Libre"/>
            </a:endParaRPr>
          </a:p>
        </p:txBody>
      </p:sp>
      <p:sp>
        <p:nvSpPr>
          <p:cNvPr id="814" name="Google Shape;814;p62">
            <a:hlinkClick action="ppaction://hlinksldjump" r:id="rId5"/>
          </p:cNvPr>
          <p:cNvSpPr txBox="1"/>
          <p:nvPr>
            <p:ph idx="4294967295" type="title"/>
          </p:nvPr>
        </p:nvSpPr>
        <p:spPr>
          <a:xfrm>
            <a:off x="6573825"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AVIATION</a:t>
            </a:r>
            <a:endParaRPr sz="1200">
              <a:solidFill>
                <a:schemeClr val="lt1"/>
              </a:solidFill>
              <a:latin typeface="Abhaya Libre"/>
              <a:ea typeface="Abhaya Libre"/>
              <a:cs typeface="Abhaya Libre"/>
              <a:sym typeface="Abhaya Libre"/>
            </a:endParaRPr>
          </a:p>
        </p:txBody>
      </p:sp>
      <p:sp>
        <p:nvSpPr>
          <p:cNvPr id="815" name="Google Shape;815;p62">
            <a:hlinkClick action="ppaction://hlinksldjump" r:id="rId6"/>
          </p:cNvPr>
          <p:cNvSpPr txBox="1"/>
          <p:nvPr>
            <p:ph idx="4294967295" type="title"/>
          </p:nvPr>
        </p:nvSpPr>
        <p:spPr>
          <a:xfrm>
            <a:off x="713450"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REPAIR</a:t>
            </a:r>
            <a:endParaRPr sz="1200">
              <a:solidFill>
                <a:schemeClr val="lt1"/>
              </a:solidFill>
              <a:latin typeface="Abhaya Libre"/>
              <a:ea typeface="Abhaya Libre"/>
              <a:cs typeface="Abhaya Libre"/>
              <a:sym typeface="Abhaya Libr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3"/>
          <p:cNvSpPr txBox="1"/>
          <p:nvPr>
            <p:ph type="title"/>
          </p:nvPr>
        </p:nvSpPr>
        <p:spPr>
          <a:xfrm>
            <a:off x="1284000" y="1217960"/>
            <a:ext cx="6576000" cy="70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
              <a:t>5,000</a:t>
            </a:r>
            <a:endParaRPr/>
          </a:p>
        </p:txBody>
      </p:sp>
      <p:sp>
        <p:nvSpPr>
          <p:cNvPr id="821" name="Google Shape;821;p63"/>
          <p:cNvSpPr txBox="1"/>
          <p:nvPr>
            <p:ph idx="1" type="subTitle"/>
          </p:nvPr>
        </p:nvSpPr>
        <p:spPr>
          <a:xfrm>
            <a:off x="1848000" y="1925362"/>
            <a:ext cx="5448000" cy="32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Mercury is the smallest planet</a:t>
            </a:r>
            <a:endParaRPr/>
          </a:p>
        </p:txBody>
      </p:sp>
      <p:sp>
        <p:nvSpPr>
          <p:cNvPr id="822" name="Google Shape;822;p63"/>
          <p:cNvSpPr txBox="1"/>
          <p:nvPr>
            <p:ph idx="2" type="title"/>
          </p:nvPr>
        </p:nvSpPr>
        <p:spPr>
          <a:xfrm>
            <a:off x="1284000" y="2341750"/>
            <a:ext cx="6576000" cy="70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
              <a:t>1,500</a:t>
            </a:r>
            <a:endParaRPr/>
          </a:p>
        </p:txBody>
      </p:sp>
      <p:sp>
        <p:nvSpPr>
          <p:cNvPr id="823" name="Google Shape;823;p63"/>
          <p:cNvSpPr txBox="1"/>
          <p:nvPr>
            <p:ph idx="3" type="subTitle"/>
          </p:nvPr>
        </p:nvSpPr>
        <p:spPr>
          <a:xfrm>
            <a:off x="1848000" y="3049140"/>
            <a:ext cx="5448000" cy="32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Venus has very high temperatures</a:t>
            </a:r>
            <a:endParaRPr/>
          </a:p>
        </p:txBody>
      </p:sp>
      <p:sp>
        <p:nvSpPr>
          <p:cNvPr id="824" name="Google Shape;824;p63"/>
          <p:cNvSpPr txBox="1"/>
          <p:nvPr>
            <p:ph idx="4" type="title"/>
          </p:nvPr>
        </p:nvSpPr>
        <p:spPr>
          <a:xfrm>
            <a:off x="1284000" y="3465540"/>
            <a:ext cx="6576000" cy="70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
              <a:t>250</a:t>
            </a:r>
            <a:endParaRPr/>
          </a:p>
        </p:txBody>
      </p:sp>
      <p:sp>
        <p:nvSpPr>
          <p:cNvPr id="825" name="Google Shape;825;p63"/>
          <p:cNvSpPr txBox="1"/>
          <p:nvPr>
            <p:ph idx="5" type="subTitle"/>
          </p:nvPr>
        </p:nvSpPr>
        <p:spPr>
          <a:xfrm>
            <a:off x="1848000" y="4172940"/>
            <a:ext cx="5448000" cy="32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Earth is the planet with life</a:t>
            </a:r>
            <a:endParaRPr/>
          </a:p>
        </p:txBody>
      </p:sp>
      <p:cxnSp>
        <p:nvCxnSpPr>
          <p:cNvPr id="826" name="Google Shape;826;p63"/>
          <p:cNvCxnSpPr/>
          <p:nvPr/>
        </p:nvCxnSpPr>
        <p:spPr>
          <a:xfrm flipH="1" rot="10800000">
            <a:off x="1283400" y="3046700"/>
            <a:ext cx="6577200" cy="6300"/>
          </a:xfrm>
          <a:prstGeom prst="straightConnector1">
            <a:avLst/>
          </a:prstGeom>
          <a:noFill/>
          <a:ln cap="flat" cmpd="sng" w="19050">
            <a:solidFill>
              <a:schemeClr val="dk1"/>
            </a:solidFill>
            <a:prstDash val="solid"/>
            <a:round/>
            <a:headEnd len="sm" w="sm" type="none"/>
            <a:tailEnd len="sm" w="sm" type="none"/>
          </a:ln>
        </p:spPr>
      </p:cxnSp>
      <p:cxnSp>
        <p:nvCxnSpPr>
          <p:cNvPr id="827" name="Google Shape;827;p63"/>
          <p:cNvCxnSpPr/>
          <p:nvPr/>
        </p:nvCxnSpPr>
        <p:spPr>
          <a:xfrm flipH="1" rot="10800000">
            <a:off x="1283400" y="2341750"/>
            <a:ext cx="6577200" cy="6300"/>
          </a:xfrm>
          <a:prstGeom prst="straightConnector1">
            <a:avLst/>
          </a:prstGeom>
          <a:noFill/>
          <a:ln cap="flat" cmpd="sng" w="9525">
            <a:solidFill>
              <a:schemeClr val="dk1"/>
            </a:solidFill>
            <a:prstDash val="solid"/>
            <a:round/>
            <a:headEnd len="sm" w="sm" type="none"/>
            <a:tailEnd len="sm" w="sm" type="none"/>
          </a:ln>
        </p:spPr>
      </p:cxnSp>
      <p:cxnSp>
        <p:nvCxnSpPr>
          <p:cNvPr id="828" name="Google Shape;828;p63"/>
          <p:cNvCxnSpPr/>
          <p:nvPr/>
        </p:nvCxnSpPr>
        <p:spPr>
          <a:xfrm>
            <a:off x="713449"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829" name="Google Shape;829;p63"/>
          <p:cNvCxnSpPr/>
          <p:nvPr/>
        </p:nvCxnSpPr>
        <p:spPr>
          <a:xfrm>
            <a:off x="713449"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830" name="Google Shape;830;p63"/>
          <p:cNvCxnSpPr/>
          <p:nvPr/>
        </p:nvCxnSpPr>
        <p:spPr>
          <a:xfrm>
            <a:off x="2666911"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831" name="Google Shape;831;p63"/>
          <p:cNvCxnSpPr/>
          <p:nvPr/>
        </p:nvCxnSpPr>
        <p:spPr>
          <a:xfrm>
            <a:off x="2666911"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832" name="Google Shape;832;p63"/>
          <p:cNvCxnSpPr/>
          <p:nvPr/>
        </p:nvCxnSpPr>
        <p:spPr>
          <a:xfrm>
            <a:off x="4620372"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833" name="Google Shape;833;p63"/>
          <p:cNvCxnSpPr/>
          <p:nvPr/>
        </p:nvCxnSpPr>
        <p:spPr>
          <a:xfrm>
            <a:off x="4620372"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834" name="Google Shape;834;p63"/>
          <p:cNvCxnSpPr/>
          <p:nvPr/>
        </p:nvCxnSpPr>
        <p:spPr>
          <a:xfrm>
            <a:off x="6573833"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835" name="Google Shape;835;p63"/>
          <p:cNvCxnSpPr/>
          <p:nvPr/>
        </p:nvCxnSpPr>
        <p:spPr>
          <a:xfrm>
            <a:off x="6573833" y="533904"/>
            <a:ext cx="1865400" cy="0"/>
          </a:xfrm>
          <a:prstGeom prst="straightConnector1">
            <a:avLst/>
          </a:prstGeom>
          <a:noFill/>
          <a:ln cap="flat" cmpd="sng" w="9525">
            <a:solidFill>
              <a:schemeClr val="dk1"/>
            </a:solidFill>
            <a:prstDash val="solid"/>
            <a:round/>
            <a:headEnd len="sm" w="sm" type="none"/>
            <a:tailEnd len="sm" w="sm" type="none"/>
          </a:ln>
        </p:spPr>
      </p:cxnSp>
      <p:sp>
        <p:nvSpPr>
          <p:cNvPr id="836" name="Google Shape;836;p63">
            <a:hlinkClick action="ppaction://hlinksldjump" r:id="rId3"/>
          </p:cNvPr>
          <p:cNvSpPr txBox="1"/>
          <p:nvPr>
            <p:ph idx="4294967295" type="title"/>
          </p:nvPr>
        </p:nvSpPr>
        <p:spPr>
          <a:xfrm>
            <a:off x="2671509"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PRODUCTION</a:t>
            </a:r>
            <a:endParaRPr sz="1200">
              <a:solidFill>
                <a:schemeClr val="lt1"/>
              </a:solidFill>
              <a:latin typeface="Abhaya Libre"/>
              <a:ea typeface="Abhaya Libre"/>
              <a:cs typeface="Abhaya Libre"/>
              <a:sym typeface="Abhaya Libre"/>
            </a:endParaRPr>
          </a:p>
        </p:txBody>
      </p:sp>
      <p:sp>
        <p:nvSpPr>
          <p:cNvPr id="837" name="Google Shape;837;p63">
            <a:hlinkClick action="ppaction://hlinksldjump" r:id="rId4"/>
          </p:cNvPr>
          <p:cNvSpPr txBox="1"/>
          <p:nvPr>
            <p:ph idx="4294967295" type="title"/>
          </p:nvPr>
        </p:nvSpPr>
        <p:spPr>
          <a:xfrm>
            <a:off x="4612281" y="538000"/>
            <a:ext cx="1865400" cy="23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CONSTRUCTION</a:t>
            </a:r>
            <a:endParaRPr sz="1200">
              <a:solidFill>
                <a:schemeClr val="lt1"/>
              </a:solidFill>
              <a:latin typeface="Abhaya Libre"/>
              <a:ea typeface="Abhaya Libre"/>
              <a:cs typeface="Abhaya Libre"/>
              <a:sym typeface="Abhaya Libre"/>
            </a:endParaRPr>
          </a:p>
        </p:txBody>
      </p:sp>
      <p:sp>
        <p:nvSpPr>
          <p:cNvPr id="838" name="Google Shape;838;p63">
            <a:hlinkClick action="ppaction://hlinksldjump" r:id="rId5"/>
          </p:cNvPr>
          <p:cNvSpPr txBox="1"/>
          <p:nvPr>
            <p:ph idx="4294967295" type="title"/>
          </p:nvPr>
        </p:nvSpPr>
        <p:spPr>
          <a:xfrm>
            <a:off x="6573825"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AVIATION</a:t>
            </a:r>
            <a:endParaRPr sz="1200">
              <a:solidFill>
                <a:schemeClr val="lt1"/>
              </a:solidFill>
              <a:latin typeface="Abhaya Libre"/>
              <a:ea typeface="Abhaya Libre"/>
              <a:cs typeface="Abhaya Libre"/>
              <a:sym typeface="Abhaya Libre"/>
            </a:endParaRPr>
          </a:p>
        </p:txBody>
      </p:sp>
      <p:sp>
        <p:nvSpPr>
          <p:cNvPr id="839" name="Google Shape;839;p63">
            <a:hlinkClick action="ppaction://hlinksldjump" r:id="rId6"/>
          </p:cNvPr>
          <p:cNvSpPr txBox="1"/>
          <p:nvPr>
            <p:ph idx="4294967295" type="title"/>
          </p:nvPr>
        </p:nvSpPr>
        <p:spPr>
          <a:xfrm>
            <a:off x="713450"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REPAIR</a:t>
            </a:r>
            <a:endParaRPr sz="1200">
              <a:solidFill>
                <a:schemeClr val="lt1"/>
              </a:solidFill>
              <a:latin typeface="Abhaya Libre"/>
              <a:ea typeface="Abhaya Libre"/>
              <a:cs typeface="Abhaya Libre"/>
              <a:sym typeface="Abhaya Libr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64"/>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REPAIR IN VARIOUS </a:t>
            </a:r>
            <a:r>
              <a:rPr b="1" lang="en"/>
              <a:t>TYPES OF AIRCRAFT</a:t>
            </a:r>
            <a:endParaRPr b="1"/>
          </a:p>
        </p:txBody>
      </p:sp>
      <p:sp>
        <p:nvSpPr>
          <p:cNvPr id="845" name="Google Shape;845;p64"/>
          <p:cNvSpPr txBox="1"/>
          <p:nvPr/>
        </p:nvSpPr>
        <p:spPr>
          <a:xfrm flipH="1">
            <a:off x="779462" y="1737075"/>
            <a:ext cx="2859600" cy="403500"/>
          </a:xfrm>
          <a:prstGeom prst="rect">
            <a:avLst/>
          </a:prstGeom>
          <a:no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Mercury s the smallest planet of the Solar System</a:t>
            </a:r>
            <a:endParaRPr b="0" i="0" sz="1400" u="none" cap="none" strike="noStrike">
              <a:solidFill>
                <a:schemeClr val="lt1"/>
              </a:solidFill>
              <a:latin typeface="Open Sans"/>
              <a:ea typeface="Open Sans"/>
              <a:cs typeface="Open Sans"/>
              <a:sym typeface="Open Sans"/>
            </a:endParaRPr>
          </a:p>
        </p:txBody>
      </p:sp>
      <p:sp>
        <p:nvSpPr>
          <p:cNvPr id="846" name="Google Shape;846;p64"/>
          <p:cNvSpPr txBox="1"/>
          <p:nvPr/>
        </p:nvSpPr>
        <p:spPr>
          <a:xfrm flipH="1">
            <a:off x="779462" y="1310325"/>
            <a:ext cx="2859600" cy="356400"/>
          </a:xfrm>
          <a:prstGeom prst="rect">
            <a:avLst/>
          </a:prstGeom>
          <a:solidFill>
            <a:schemeClr val="lt2"/>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ZEPPELIN</a:t>
            </a:r>
            <a:endParaRPr b="0" i="0" sz="2000" u="none" cap="none" strike="noStrike">
              <a:solidFill>
                <a:schemeClr val="dk1"/>
              </a:solidFill>
              <a:latin typeface="Martel"/>
              <a:ea typeface="Martel"/>
              <a:cs typeface="Martel"/>
              <a:sym typeface="Martel"/>
            </a:endParaRPr>
          </a:p>
        </p:txBody>
      </p:sp>
      <p:cxnSp>
        <p:nvCxnSpPr>
          <p:cNvPr id="847" name="Google Shape;847;p64"/>
          <p:cNvCxnSpPr/>
          <p:nvPr/>
        </p:nvCxnSpPr>
        <p:spPr>
          <a:xfrm rot="10800000">
            <a:off x="779493" y="1661852"/>
            <a:ext cx="2859600" cy="0"/>
          </a:xfrm>
          <a:prstGeom prst="straightConnector1">
            <a:avLst/>
          </a:prstGeom>
          <a:noFill/>
          <a:ln cap="flat" cmpd="sng" w="19050">
            <a:solidFill>
              <a:schemeClr val="dk1"/>
            </a:solidFill>
            <a:prstDash val="solid"/>
            <a:round/>
            <a:headEnd len="sm" w="sm" type="none"/>
            <a:tailEnd len="sm" w="sm" type="none"/>
          </a:ln>
        </p:spPr>
      </p:cxnSp>
      <p:cxnSp>
        <p:nvCxnSpPr>
          <p:cNvPr id="848" name="Google Shape;848;p64"/>
          <p:cNvCxnSpPr/>
          <p:nvPr/>
        </p:nvCxnSpPr>
        <p:spPr>
          <a:xfrm rot="10800000">
            <a:off x="779493" y="1313694"/>
            <a:ext cx="2859600" cy="0"/>
          </a:xfrm>
          <a:prstGeom prst="straightConnector1">
            <a:avLst/>
          </a:prstGeom>
          <a:noFill/>
          <a:ln cap="flat" cmpd="sng" w="9525">
            <a:solidFill>
              <a:schemeClr val="dk1"/>
            </a:solidFill>
            <a:prstDash val="solid"/>
            <a:round/>
            <a:headEnd len="sm" w="sm" type="none"/>
            <a:tailEnd len="sm" w="sm" type="none"/>
          </a:ln>
        </p:spPr>
      </p:cxnSp>
      <p:sp>
        <p:nvSpPr>
          <p:cNvPr id="849" name="Google Shape;849;p64"/>
          <p:cNvSpPr/>
          <p:nvPr/>
        </p:nvSpPr>
        <p:spPr>
          <a:xfrm flipH="1">
            <a:off x="3647883" y="1310270"/>
            <a:ext cx="821100" cy="754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25%</a:t>
            </a:r>
            <a:endParaRPr b="0" i="0" sz="2000" u="none" cap="none" strike="noStrike">
              <a:solidFill>
                <a:schemeClr val="dk1"/>
              </a:solidFill>
              <a:latin typeface="Martel"/>
              <a:ea typeface="Martel"/>
              <a:cs typeface="Martel"/>
              <a:sym typeface="Martel"/>
            </a:endParaRPr>
          </a:p>
        </p:txBody>
      </p:sp>
      <p:grpSp>
        <p:nvGrpSpPr>
          <p:cNvPr id="850" name="Google Shape;850;p64"/>
          <p:cNvGrpSpPr/>
          <p:nvPr/>
        </p:nvGrpSpPr>
        <p:grpSpPr>
          <a:xfrm>
            <a:off x="4664481" y="1455003"/>
            <a:ext cx="530402" cy="464693"/>
            <a:chOff x="3014250" y="2004963"/>
            <a:chExt cx="283425" cy="248300"/>
          </a:xfrm>
        </p:grpSpPr>
        <p:sp>
          <p:nvSpPr>
            <p:cNvPr id="851" name="Google Shape;851;p64"/>
            <p:cNvSpPr/>
            <p:nvPr/>
          </p:nvSpPr>
          <p:spPr>
            <a:xfrm>
              <a:off x="3273225" y="2085338"/>
              <a:ext cx="23850" cy="16700"/>
            </a:xfrm>
            <a:custGeom>
              <a:rect b="b" l="l" r="r" t="t"/>
              <a:pathLst>
                <a:path extrusionOk="0" h="668" w="954">
                  <a:moveTo>
                    <a:pt x="1" y="0"/>
                  </a:moveTo>
                  <a:cubicBezTo>
                    <a:pt x="25" y="96"/>
                    <a:pt x="25" y="215"/>
                    <a:pt x="25" y="334"/>
                  </a:cubicBezTo>
                  <a:cubicBezTo>
                    <a:pt x="25" y="453"/>
                    <a:pt x="25" y="548"/>
                    <a:pt x="1" y="667"/>
                  </a:cubicBezTo>
                  <a:lnTo>
                    <a:pt x="954" y="667"/>
                  </a:lnTo>
                  <a:lnTo>
                    <a:pt x="9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4"/>
            <p:cNvSpPr/>
            <p:nvPr/>
          </p:nvSpPr>
          <p:spPr>
            <a:xfrm>
              <a:off x="3220850" y="2004963"/>
              <a:ext cx="76825" cy="50625"/>
            </a:xfrm>
            <a:custGeom>
              <a:rect b="b" l="l" r="r" t="t"/>
              <a:pathLst>
                <a:path extrusionOk="0" h="2025" w="3073">
                  <a:moveTo>
                    <a:pt x="1120" y="1"/>
                  </a:moveTo>
                  <a:cubicBezTo>
                    <a:pt x="691" y="1"/>
                    <a:pt x="310" y="167"/>
                    <a:pt x="0" y="405"/>
                  </a:cubicBezTo>
                  <a:cubicBezTo>
                    <a:pt x="762" y="715"/>
                    <a:pt x="1382" y="1287"/>
                    <a:pt x="1763" y="2025"/>
                  </a:cubicBezTo>
                  <a:lnTo>
                    <a:pt x="307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4"/>
            <p:cNvSpPr/>
            <p:nvPr/>
          </p:nvSpPr>
          <p:spPr>
            <a:xfrm>
              <a:off x="3219050" y="2131788"/>
              <a:ext cx="78625" cy="51225"/>
            </a:xfrm>
            <a:custGeom>
              <a:rect b="b" l="l" r="r" t="t"/>
              <a:pathLst>
                <a:path extrusionOk="0" h="2049" w="3145">
                  <a:moveTo>
                    <a:pt x="1835" y="0"/>
                  </a:moveTo>
                  <a:cubicBezTo>
                    <a:pt x="1430" y="762"/>
                    <a:pt x="811" y="1334"/>
                    <a:pt x="1" y="1643"/>
                  </a:cubicBezTo>
                  <a:cubicBezTo>
                    <a:pt x="334" y="1905"/>
                    <a:pt x="739" y="2048"/>
                    <a:pt x="1192" y="2048"/>
                  </a:cubicBezTo>
                  <a:lnTo>
                    <a:pt x="3144" y="2048"/>
                  </a:lnTo>
                  <a:lnTo>
                    <a:pt x="183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4"/>
            <p:cNvSpPr/>
            <p:nvPr/>
          </p:nvSpPr>
          <p:spPr>
            <a:xfrm>
              <a:off x="3014250" y="2073438"/>
              <a:ext cx="242925" cy="40500"/>
            </a:xfrm>
            <a:custGeom>
              <a:rect b="b" l="l" r="r" t="t"/>
              <a:pathLst>
                <a:path extrusionOk="0" h="1620" w="9717">
                  <a:moveTo>
                    <a:pt x="2001" y="0"/>
                  </a:moveTo>
                  <a:cubicBezTo>
                    <a:pt x="1263" y="0"/>
                    <a:pt x="548" y="310"/>
                    <a:pt x="1" y="810"/>
                  </a:cubicBezTo>
                  <a:cubicBezTo>
                    <a:pt x="548" y="1310"/>
                    <a:pt x="1263" y="1620"/>
                    <a:pt x="2001" y="1620"/>
                  </a:cubicBezTo>
                  <a:lnTo>
                    <a:pt x="7717" y="1620"/>
                  </a:lnTo>
                  <a:cubicBezTo>
                    <a:pt x="8455" y="1620"/>
                    <a:pt x="9169" y="1310"/>
                    <a:pt x="9717" y="810"/>
                  </a:cubicBezTo>
                  <a:cubicBezTo>
                    <a:pt x="9169" y="310"/>
                    <a:pt x="8479" y="0"/>
                    <a:pt x="77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4"/>
            <p:cNvSpPr/>
            <p:nvPr/>
          </p:nvSpPr>
          <p:spPr>
            <a:xfrm>
              <a:off x="3017825" y="2025213"/>
              <a:ext cx="235200" cy="44675"/>
            </a:xfrm>
            <a:custGeom>
              <a:rect b="b" l="l" r="r" t="t"/>
              <a:pathLst>
                <a:path extrusionOk="0" h="1787" w="9408">
                  <a:moveTo>
                    <a:pt x="2573" y="0"/>
                  </a:moveTo>
                  <a:cubicBezTo>
                    <a:pt x="1382" y="0"/>
                    <a:pt x="382" y="738"/>
                    <a:pt x="1" y="1786"/>
                  </a:cubicBezTo>
                  <a:cubicBezTo>
                    <a:pt x="572" y="1453"/>
                    <a:pt x="1191" y="1286"/>
                    <a:pt x="1858" y="1286"/>
                  </a:cubicBezTo>
                  <a:lnTo>
                    <a:pt x="7574" y="1286"/>
                  </a:lnTo>
                  <a:cubicBezTo>
                    <a:pt x="8217" y="1286"/>
                    <a:pt x="8883" y="1453"/>
                    <a:pt x="9407" y="1786"/>
                  </a:cubicBezTo>
                  <a:cubicBezTo>
                    <a:pt x="9026" y="738"/>
                    <a:pt x="8026" y="0"/>
                    <a:pt x="68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4"/>
            <p:cNvSpPr/>
            <p:nvPr/>
          </p:nvSpPr>
          <p:spPr>
            <a:xfrm>
              <a:off x="3019025" y="2116888"/>
              <a:ext cx="235175" cy="81600"/>
            </a:xfrm>
            <a:custGeom>
              <a:rect b="b" l="l" r="r" t="t"/>
              <a:pathLst>
                <a:path extrusionOk="0" h="3264" w="9407">
                  <a:moveTo>
                    <a:pt x="0" y="1"/>
                  </a:moveTo>
                  <a:lnTo>
                    <a:pt x="0" y="1"/>
                  </a:lnTo>
                  <a:cubicBezTo>
                    <a:pt x="357" y="1001"/>
                    <a:pt x="1310" y="1715"/>
                    <a:pt x="2405" y="1787"/>
                  </a:cubicBezTo>
                  <a:lnTo>
                    <a:pt x="2405" y="3263"/>
                  </a:lnTo>
                  <a:lnTo>
                    <a:pt x="3048" y="3263"/>
                  </a:lnTo>
                  <a:lnTo>
                    <a:pt x="3048" y="1953"/>
                  </a:lnTo>
                  <a:lnTo>
                    <a:pt x="6573" y="1953"/>
                  </a:lnTo>
                  <a:lnTo>
                    <a:pt x="6573" y="3263"/>
                  </a:lnTo>
                  <a:lnTo>
                    <a:pt x="7216" y="3263"/>
                  </a:lnTo>
                  <a:lnTo>
                    <a:pt x="7216" y="1787"/>
                  </a:lnTo>
                  <a:cubicBezTo>
                    <a:pt x="8216" y="1644"/>
                    <a:pt x="9050" y="929"/>
                    <a:pt x="9407" y="1"/>
                  </a:cubicBezTo>
                  <a:lnTo>
                    <a:pt x="9407" y="1"/>
                  </a:lnTo>
                  <a:cubicBezTo>
                    <a:pt x="8835" y="334"/>
                    <a:pt x="8216" y="501"/>
                    <a:pt x="7549" y="501"/>
                  </a:cubicBezTo>
                  <a:lnTo>
                    <a:pt x="1834" y="501"/>
                  </a:lnTo>
                  <a:cubicBezTo>
                    <a:pt x="1191" y="501"/>
                    <a:pt x="548" y="33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4"/>
            <p:cNvSpPr/>
            <p:nvPr/>
          </p:nvSpPr>
          <p:spPr>
            <a:xfrm>
              <a:off x="3079150" y="2215713"/>
              <a:ext cx="120275" cy="37550"/>
            </a:xfrm>
            <a:custGeom>
              <a:rect b="b" l="l" r="r" t="t"/>
              <a:pathLst>
                <a:path extrusionOk="0" h="1502" w="4811">
                  <a:moveTo>
                    <a:pt x="0" y="1"/>
                  </a:moveTo>
                  <a:lnTo>
                    <a:pt x="0" y="739"/>
                  </a:lnTo>
                  <a:lnTo>
                    <a:pt x="739" y="1501"/>
                  </a:lnTo>
                  <a:lnTo>
                    <a:pt x="4073" y="1501"/>
                  </a:lnTo>
                  <a:lnTo>
                    <a:pt x="4811" y="739"/>
                  </a:lnTo>
                  <a:lnTo>
                    <a:pt x="481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8" name="Google Shape;858;p64"/>
          <p:cNvSpPr txBox="1"/>
          <p:nvPr/>
        </p:nvSpPr>
        <p:spPr>
          <a:xfrm flipH="1">
            <a:off x="779462" y="4208544"/>
            <a:ext cx="2859600" cy="403500"/>
          </a:xfrm>
          <a:prstGeom prst="rect">
            <a:avLst/>
          </a:prstGeom>
          <a:no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Despite being red, Mars is a very cold planet</a:t>
            </a:r>
            <a:endParaRPr b="0" i="0" sz="1400" u="none" cap="none" strike="noStrike">
              <a:solidFill>
                <a:schemeClr val="lt1"/>
              </a:solidFill>
              <a:latin typeface="Open Sans"/>
              <a:ea typeface="Open Sans"/>
              <a:cs typeface="Open Sans"/>
              <a:sym typeface="Open Sans"/>
            </a:endParaRPr>
          </a:p>
        </p:txBody>
      </p:sp>
      <p:sp>
        <p:nvSpPr>
          <p:cNvPr id="859" name="Google Shape;859;p64"/>
          <p:cNvSpPr txBox="1"/>
          <p:nvPr/>
        </p:nvSpPr>
        <p:spPr>
          <a:xfrm flipH="1">
            <a:off x="779462" y="3775558"/>
            <a:ext cx="2859600" cy="356400"/>
          </a:xfrm>
          <a:prstGeom prst="rect">
            <a:avLst/>
          </a:prstGeom>
          <a:solidFill>
            <a:schemeClr val="lt2"/>
          </a:solid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HELICOPTERS</a:t>
            </a:r>
            <a:endParaRPr b="0" i="0" sz="2000" u="none" cap="none" strike="noStrike">
              <a:solidFill>
                <a:schemeClr val="dk1"/>
              </a:solidFill>
              <a:latin typeface="Martel"/>
              <a:ea typeface="Martel"/>
              <a:cs typeface="Martel"/>
              <a:sym typeface="Martel"/>
            </a:endParaRPr>
          </a:p>
        </p:txBody>
      </p:sp>
      <p:cxnSp>
        <p:nvCxnSpPr>
          <p:cNvPr id="860" name="Google Shape;860;p64"/>
          <p:cNvCxnSpPr/>
          <p:nvPr/>
        </p:nvCxnSpPr>
        <p:spPr>
          <a:xfrm rot="10800000">
            <a:off x="779493" y="4129128"/>
            <a:ext cx="2859600" cy="0"/>
          </a:xfrm>
          <a:prstGeom prst="straightConnector1">
            <a:avLst/>
          </a:prstGeom>
          <a:noFill/>
          <a:ln cap="flat" cmpd="sng" w="19050">
            <a:solidFill>
              <a:schemeClr val="dk1"/>
            </a:solidFill>
            <a:prstDash val="solid"/>
            <a:round/>
            <a:headEnd len="sm" w="sm" type="none"/>
            <a:tailEnd len="sm" w="sm" type="none"/>
          </a:ln>
        </p:spPr>
      </p:cxnSp>
      <p:cxnSp>
        <p:nvCxnSpPr>
          <p:cNvPr id="861" name="Google Shape;861;p64"/>
          <p:cNvCxnSpPr/>
          <p:nvPr/>
        </p:nvCxnSpPr>
        <p:spPr>
          <a:xfrm rot="10800000">
            <a:off x="779493" y="3780970"/>
            <a:ext cx="2859600" cy="0"/>
          </a:xfrm>
          <a:prstGeom prst="straightConnector1">
            <a:avLst/>
          </a:prstGeom>
          <a:noFill/>
          <a:ln cap="flat" cmpd="sng" w="9525">
            <a:solidFill>
              <a:schemeClr val="dk1"/>
            </a:solidFill>
            <a:prstDash val="solid"/>
            <a:round/>
            <a:headEnd len="sm" w="sm" type="none"/>
            <a:tailEnd len="sm" w="sm" type="none"/>
          </a:ln>
        </p:spPr>
      </p:cxnSp>
      <p:sp>
        <p:nvSpPr>
          <p:cNvPr id="862" name="Google Shape;862;p64"/>
          <p:cNvSpPr/>
          <p:nvPr/>
        </p:nvSpPr>
        <p:spPr>
          <a:xfrm flipH="1">
            <a:off x="3647863" y="3775445"/>
            <a:ext cx="821100" cy="754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75%</a:t>
            </a:r>
            <a:endParaRPr b="0" i="0" sz="2000" u="none" cap="none" strike="noStrike">
              <a:solidFill>
                <a:schemeClr val="dk1"/>
              </a:solidFill>
              <a:latin typeface="Martel"/>
              <a:ea typeface="Martel"/>
              <a:cs typeface="Martel"/>
              <a:sym typeface="Martel"/>
            </a:endParaRPr>
          </a:p>
        </p:txBody>
      </p:sp>
      <p:grpSp>
        <p:nvGrpSpPr>
          <p:cNvPr id="863" name="Google Shape;863;p64"/>
          <p:cNvGrpSpPr/>
          <p:nvPr/>
        </p:nvGrpSpPr>
        <p:grpSpPr>
          <a:xfrm>
            <a:off x="4629010" y="3944922"/>
            <a:ext cx="601343" cy="415247"/>
            <a:chOff x="1537750" y="2476488"/>
            <a:chExt cx="282825" cy="195300"/>
          </a:xfrm>
        </p:grpSpPr>
        <p:sp>
          <p:nvSpPr>
            <p:cNvPr id="864" name="Google Shape;864;p64"/>
            <p:cNvSpPr/>
            <p:nvPr/>
          </p:nvSpPr>
          <p:spPr>
            <a:xfrm>
              <a:off x="1537750" y="2559838"/>
              <a:ext cx="52425" cy="19675"/>
            </a:xfrm>
            <a:custGeom>
              <a:rect b="b" l="l" r="r" t="t"/>
              <a:pathLst>
                <a:path extrusionOk="0" h="787" w="2097">
                  <a:moveTo>
                    <a:pt x="1" y="1"/>
                  </a:moveTo>
                  <a:lnTo>
                    <a:pt x="1" y="786"/>
                  </a:lnTo>
                  <a:lnTo>
                    <a:pt x="2096" y="786"/>
                  </a:lnTo>
                  <a:lnTo>
                    <a:pt x="209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4"/>
            <p:cNvSpPr/>
            <p:nvPr/>
          </p:nvSpPr>
          <p:spPr>
            <a:xfrm>
              <a:off x="1538350" y="2476488"/>
              <a:ext cx="276875" cy="195300"/>
            </a:xfrm>
            <a:custGeom>
              <a:rect b="b" l="l" r="r" t="t"/>
              <a:pathLst>
                <a:path extrusionOk="0" h="7812" w="11075">
                  <a:moveTo>
                    <a:pt x="3454" y="6240"/>
                  </a:moveTo>
                  <a:lnTo>
                    <a:pt x="3454" y="7169"/>
                  </a:lnTo>
                  <a:lnTo>
                    <a:pt x="2192" y="7169"/>
                  </a:lnTo>
                  <a:lnTo>
                    <a:pt x="2192" y="6240"/>
                  </a:lnTo>
                  <a:close/>
                  <a:moveTo>
                    <a:pt x="1" y="1"/>
                  </a:moveTo>
                  <a:lnTo>
                    <a:pt x="1" y="644"/>
                  </a:lnTo>
                  <a:lnTo>
                    <a:pt x="2834" y="644"/>
                  </a:lnTo>
                  <a:lnTo>
                    <a:pt x="2834" y="1382"/>
                  </a:lnTo>
                  <a:cubicBezTo>
                    <a:pt x="2025" y="1429"/>
                    <a:pt x="1263" y="1739"/>
                    <a:pt x="667" y="2287"/>
                  </a:cubicBezTo>
                  <a:cubicBezTo>
                    <a:pt x="477" y="2430"/>
                    <a:pt x="334" y="2572"/>
                    <a:pt x="215" y="2668"/>
                  </a:cubicBezTo>
                  <a:lnTo>
                    <a:pt x="2739" y="2668"/>
                  </a:lnTo>
                  <a:lnTo>
                    <a:pt x="2739" y="4787"/>
                  </a:lnTo>
                  <a:lnTo>
                    <a:pt x="1" y="4787"/>
                  </a:lnTo>
                  <a:cubicBezTo>
                    <a:pt x="1" y="5525"/>
                    <a:pt x="644" y="6145"/>
                    <a:pt x="1382" y="6145"/>
                  </a:cubicBezTo>
                  <a:lnTo>
                    <a:pt x="1549" y="6145"/>
                  </a:lnTo>
                  <a:lnTo>
                    <a:pt x="1549" y="7169"/>
                  </a:lnTo>
                  <a:cubicBezTo>
                    <a:pt x="1263" y="7169"/>
                    <a:pt x="1001" y="7026"/>
                    <a:pt x="763" y="6811"/>
                  </a:cubicBezTo>
                  <a:lnTo>
                    <a:pt x="477" y="6549"/>
                  </a:lnTo>
                  <a:lnTo>
                    <a:pt x="1" y="7026"/>
                  </a:lnTo>
                  <a:lnTo>
                    <a:pt x="286" y="7288"/>
                  </a:lnTo>
                  <a:cubicBezTo>
                    <a:pt x="644" y="7645"/>
                    <a:pt x="1120" y="7812"/>
                    <a:pt x="1596" y="7812"/>
                  </a:cubicBezTo>
                  <a:lnTo>
                    <a:pt x="6430" y="7812"/>
                  </a:lnTo>
                  <a:lnTo>
                    <a:pt x="6430" y="7169"/>
                  </a:lnTo>
                  <a:lnTo>
                    <a:pt x="4144" y="7169"/>
                  </a:lnTo>
                  <a:lnTo>
                    <a:pt x="4144" y="6002"/>
                  </a:lnTo>
                  <a:lnTo>
                    <a:pt x="6407" y="3525"/>
                  </a:lnTo>
                  <a:lnTo>
                    <a:pt x="9241" y="3096"/>
                  </a:lnTo>
                  <a:lnTo>
                    <a:pt x="9241" y="2977"/>
                  </a:lnTo>
                  <a:cubicBezTo>
                    <a:pt x="9217" y="2215"/>
                    <a:pt x="9836" y="1620"/>
                    <a:pt x="10574" y="1620"/>
                  </a:cubicBezTo>
                  <a:cubicBezTo>
                    <a:pt x="10765" y="1620"/>
                    <a:pt x="10908" y="1668"/>
                    <a:pt x="11074" y="1715"/>
                  </a:cubicBezTo>
                  <a:lnTo>
                    <a:pt x="11074" y="262"/>
                  </a:lnTo>
                  <a:lnTo>
                    <a:pt x="10003" y="262"/>
                  </a:lnTo>
                  <a:lnTo>
                    <a:pt x="9503" y="1358"/>
                  </a:lnTo>
                  <a:lnTo>
                    <a:pt x="3501" y="1358"/>
                  </a:lnTo>
                  <a:lnTo>
                    <a:pt x="3501" y="644"/>
                  </a:lnTo>
                  <a:lnTo>
                    <a:pt x="6311" y="644"/>
                  </a:lnTo>
                  <a:lnTo>
                    <a:pt x="631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4"/>
            <p:cNvSpPr/>
            <p:nvPr/>
          </p:nvSpPr>
          <p:spPr>
            <a:xfrm>
              <a:off x="1784825" y="2533038"/>
              <a:ext cx="35750" cy="35750"/>
            </a:xfrm>
            <a:custGeom>
              <a:rect b="b" l="l" r="r" t="t"/>
              <a:pathLst>
                <a:path extrusionOk="0" h="1430" w="1430">
                  <a:moveTo>
                    <a:pt x="715" y="1"/>
                  </a:moveTo>
                  <a:cubicBezTo>
                    <a:pt x="334" y="1"/>
                    <a:pt x="1" y="310"/>
                    <a:pt x="1" y="715"/>
                  </a:cubicBezTo>
                  <a:cubicBezTo>
                    <a:pt x="1" y="1096"/>
                    <a:pt x="334" y="1430"/>
                    <a:pt x="715" y="1430"/>
                  </a:cubicBezTo>
                  <a:cubicBezTo>
                    <a:pt x="1096" y="1430"/>
                    <a:pt x="1430" y="1096"/>
                    <a:pt x="1430" y="715"/>
                  </a:cubicBezTo>
                  <a:cubicBezTo>
                    <a:pt x="1430" y="310"/>
                    <a:pt x="1096"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7" name="Google Shape;867;p64"/>
          <p:cNvSpPr txBox="1"/>
          <p:nvPr/>
        </p:nvSpPr>
        <p:spPr>
          <a:xfrm flipH="1">
            <a:off x="779462" y="2975961"/>
            <a:ext cx="2859600" cy="403500"/>
          </a:xfrm>
          <a:prstGeom prst="rect">
            <a:avLst/>
          </a:prstGeom>
          <a:no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Saturn is a gas giant and the only planet with rings</a:t>
            </a:r>
            <a:endParaRPr b="0" i="0" sz="1400" u="none" cap="none" strike="noStrike">
              <a:solidFill>
                <a:schemeClr val="lt1"/>
              </a:solidFill>
              <a:latin typeface="Open Sans"/>
              <a:ea typeface="Open Sans"/>
              <a:cs typeface="Open Sans"/>
              <a:sym typeface="Open Sans"/>
            </a:endParaRPr>
          </a:p>
        </p:txBody>
      </p:sp>
      <p:sp>
        <p:nvSpPr>
          <p:cNvPr id="868" name="Google Shape;868;p64"/>
          <p:cNvSpPr txBox="1"/>
          <p:nvPr/>
        </p:nvSpPr>
        <p:spPr>
          <a:xfrm flipH="1">
            <a:off x="779462" y="2542882"/>
            <a:ext cx="2859600" cy="356400"/>
          </a:xfrm>
          <a:prstGeom prst="rect">
            <a:avLst/>
          </a:prstGeom>
          <a:noFill/>
          <a:ln>
            <a:noFill/>
          </a:ln>
        </p:spPr>
        <p:txBody>
          <a:bodyPr anchorCtr="0" anchor="ctr" bIns="0" lIns="91425"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PLANES</a:t>
            </a:r>
            <a:endParaRPr b="0" i="0" sz="2000" u="none" cap="none" strike="noStrike">
              <a:solidFill>
                <a:schemeClr val="dk1"/>
              </a:solidFill>
              <a:latin typeface="Martel"/>
              <a:ea typeface="Martel"/>
              <a:cs typeface="Martel"/>
              <a:sym typeface="Martel"/>
            </a:endParaRPr>
          </a:p>
        </p:txBody>
      </p:sp>
      <p:cxnSp>
        <p:nvCxnSpPr>
          <p:cNvPr id="869" name="Google Shape;869;p64"/>
          <p:cNvCxnSpPr/>
          <p:nvPr/>
        </p:nvCxnSpPr>
        <p:spPr>
          <a:xfrm rot="10800000">
            <a:off x="779493" y="2895161"/>
            <a:ext cx="2859600" cy="0"/>
          </a:xfrm>
          <a:prstGeom prst="straightConnector1">
            <a:avLst/>
          </a:prstGeom>
          <a:noFill/>
          <a:ln cap="flat" cmpd="sng" w="19050">
            <a:solidFill>
              <a:schemeClr val="dk1"/>
            </a:solidFill>
            <a:prstDash val="solid"/>
            <a:round/>
            <a:headEnd len="sm" w="sm" type="none"/>
            <a:tailEnd len="sm" w="sm" type="none"/>
          </a:ln>
        </p:spPr>
      </p:cxnSp>
      <p:cxnSp>
        <p:nvCxnSpPr>
          <p:cNvPr id="870" name="Google Shape;870;p64"/>
          <p:cNvCxnSpPr/>
          <p:nvPr/>
        </p:nvCxnSpPr>
        <p:spPr>
          <a:xfrm rot="10800000">
            <a:off x="779493" y="2547003"/>
            <a:ext cx="2859600" cy="0"/>
          </a:xfrm>
          <a:prstGeom prst="straightConnector1">
            <a:avLst/>
          </a:prstGeom>
          <a:noFill/>
          <a:ln cap="flat" cmpd="sng" w="9525">
            <a:solidFill>
              <a:schemeClr val="dk1"/>
            </a:solidFill>
            <a:prstDash val="solid"/>
            <a:round/>
            <a:headEnd len="sm" w="sm" type="none"/>
            <a:tailEnd len="sm" w="sm" type="none"/>
          </a:ln>
        </p:spPr>
      </p:cxnSp>
      <p:sp>
        <p:nvSpPr>
          <p:cNvPr id="871" name="Google Shape;871;p64"/>
          <p:cNvSpPr/>
          <p:nvPr/>
        </p:nvSpPr>
        <p:spPr>
          <a:xfrm flipH="1">
            <a:off x="3647863" y="2536559"/>
            <a:ext cx="821100" cy="75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50%</a:t>
            </a:r>
            <a:endParaRPr b="0" i="0" sz="2000" u="none" cap="none" strike="noStrike">
              <a:solidFill>
                <a:schemeClr val="dk1"/>
              </a:solidFill>
              <a:latin typeface="Martel"/>
              <a:ea typeface="Martel"/>
              <a:cs typeface="Martel"/>
              <a:sym typeface="Martel"/>
            </a:endParaRPr>
          </a:p>
        </p:txBody>
      </p:sp>
      <p:grpSp>
        <p:nvGrpSpPr>
          <p:cNvPr id="872" name="Google Shape;872;p64"/>
          <p:cNvGrpSpPr/>
          <p:nvPr/>
        </p:nvGrpSpPr>
        <p:grpSpPr>
          <a:xfrm>
            <a:off x="4697826" y="2649448"/>
            <a:ext cx="463712" cy="464681"/>
            <a:chOff x="1537150" y="1987113"/>
            <a:chExt cx="283425" cy="284000"/>
          </a:xfrm>
        </p:grpSpPr>
        <p:sp>
          <p:nvSpPr>
            <p:cNvPr id="873" name="Google Shape;873;p64"/>
            <p:cNvSpPr/>
            <p:nvPr/>
          </p:nvSpPr>
          <p:spPr>
            <a:xfrm>
              <a:off x="1612175" y="2206188"/>
              <a:ext cx="30400" cy="64925"/>
            </a:xfrm>
            <a:custGeom>
              <a:rect b="b" l="l" r="r" t="t"/>
              <a:pathLst>
                <a:path extrusionOk="0" h="2597" w="1216">
                  <a:moveTo>
                    <a:pt x="1120" y="1"/>
                  </a:moveTo>
                  <a:lnTo>
                    <a:pt x="382" y="811"/>
                  </a:lnTo>
                  <a:cubicBezTo>
                    <a:pt x="143" y="1072"/>
                    <a:pt x="1" y="1430"/>
                    <a:pt x="1" y="1811"/>
                  </a:cubicBezTo>
                  <a:lnTo>
                    <a:pt x="1" y="2597"/>
                  </a:lnTo>
                  <a:lnTo>
                    <a:pt x="1215" y="1954"/>
                  </a:lnTo>
                  <a:lnTo>
                    <a:pt x="112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4"/>
            <p:cNvSpPr/>
            <p:nvPr/>
          </p:nvSpPr>
          <p:spPr>
            <a:xfrm>
              <a:off x="1537150" y="2074613"/>
              <a:ext cx="100650" cy="101850"/>
            </a:xfrm>
            <a:custGeom>
              <a:rect b="b" l="l" r="r" t="t"/>
              <a:pathLst>
                <a:path extrusionOk="0" h="4074" w="4026">
                  <a:moveTo>
                    <a:pt x="3835" y="1"/>
                  </a:moveTo>
                  <a:lnTo>
                    <a:pt x="1001" y="1739"/>
                  </a:lnTo>
                  <a:cubicBezTo>
                    <a:pt x="382" y="2144"/>
                    <a:pt x="1" y="2811"/>
                    <a:pt x="1" y="3525"/>
                  </a:cubicBezTo>
                  <a:lnTo>
                    <a:pt x="1" y="4073"/>
                  </a:lnTo>
                  <a:lnTo>
                    <a:pt x="4026" y="3406"/>
                  </a:lnTo>
                  <a:lnTo>
                    <a:pt x="383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4"/>
            <p:cNvSpPr/>
            <p:nvPr/>
          </p:nvSpPr>
          <p:spPr>
            <a:xfrm>
              <a:off x="1719350" y="2072238"/>
              <a:ext cx="101225" cy="104225"/>
            </a:xfrm>
            <a:custGeom>
              <a:rect b="b" l="l" r="r" t="t"/>
              <a:pathLst>
                <a:path extrusionOk="0" h="4169" w="4049">
                  <a:moveTo>
                    <a:pt x="191" y="1"/>
                  </a:moveTo>
                  <a:lnTo>
                    <a:pt x="0" y="3501"/>
                  </a:lnTo>
                  <a:lnTo>
                    <a:pt x="4049" y="4168"/>
                  </a:lnTo>
                  <a:lnTo>
                    <a:pt x="4049" y="3597"/>
                  </a:lnTo>
                  <a:cubicBezTo>
                    <a:pt x="4049" y="2882"/>
                    <a:pt x="3691" y="2239"/>
                    <a:pt x="3072" y="1834"/>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4"/>
            <p:cNvSpPr/>
            <p:nvPr/>
          </p:nvSpPr>
          <p:spPr>
            <a:xfrm>
              <a:off x="1713975" y="2205013"/>
              <a:ext cx="31000" cy="66100"/>
            </a:xfrm>
            <a:custGeom>
              <a:rect b="b" l="l" r="r" t="t"/>
              <a:pathLst>
                <a:path extrusionOk="0" h="2644" w="1240">
                  <a:moveTo>
                    <a:pt x="96" y="0"/>
                  </a:moveTo>
                  <a:lnTo>
                    <a:pt x="1" y="1977"/>
                  </a:lnTo>
                  <a:lnTo>
                    <a:pt x="1239" y="2644"/>
                  </a:lnTo>
                  <a:lnTo>
                    <a:pt x="1239" y="1858"/>
                  </a:lnTo>
                  <a:cubicBezTo>
                    <a:pt x="1239" y="1500"/>
                    <a:pt x="1072" y="1143"/>
                    <a:pt x="834" y="858"/>
                  </a:cubicBez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4"/>
            <p:cNvSpPr/>
            <p:nvPr/>
          </p:nvSpPr>
          <p:spPr>
            <a:xfrm>
              <a:off x="1647300" y="1987113"/>
              <a:ext cx="63125" cy="282800"/>
            </a:xfrm>
            <a:custGeom>
              <a:rect b="b" l="l" r="r" t="t"/>
              <a:pathLst>
                <a:path extrusionOk="0" h="11312" w="2525">
                  <a:moveTo>
                    <a:pt x="1287" y="0"/>
                  </a:moveTo>
                  <a:lnTo>
                    <a:pt x="691" y="524"/>
                  </a:lnTo>
                  <a:cubicBezTo>
                    <a:pt x="239" y="905"/>
                    <a:pt x="1" y="1429"/>
                    <a:pt x="48" y="2024"/>
                  </a:cubicBezTo>
                  <a:lnTo>
                    <a:pt x="525" y="11312"/>
                  </a:lnTo>
                  <a:lnTo>
                    <a:pt x="2049" y="11312"/>
                  </a:lnTo>
                  <a:lnTo>
                    <a:pt x="2501" y="2024"/>
                  </a:lnTo>
                  <a:cubicBezTo>
                    <a:pt x="2525" y="1477"/>
                    <a:pt x="2287" y="905"/>
                    <a:pt x="1882" y="524"/>
                  </a:cubicBez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8" name="Google Shape;878;p64"/>
          <p:cNvSpPr/>
          <p:nvPr/>
        </p:nvSpPr>
        <p:spPr>
          <a:xfrm>
            <a:off x="5626438" y="1589150"/>
            <a:ext cx="2738100" cy="2737800"/>
          </a:xfrm>
          <a:prstGeom prst="donut">
            <a:avLst>
              <a:gd fmla="val 6852"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4"/>
          <p:cNvSpPr/>
          <p:nvPr/>
        </p:nvSpPr>
        <p:spPr>
          <a:xfrm>
            <a:off x="5626438" y="1589150"/>
            <a:ext cx="2738100" cy="2737800"/>
          </a:xfrm>
          <a:prstGeom prst="blockArc">
            <a:avLst>
              <a:gd fmla="val 16159678" name="adj1"/>
              <a:gd fmla="val 12833" name="adj2"/>
              <a:gd fmla="val 7026" name="adj3"/>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4"/>
          <p:cNvSpPr/>
          <p:nvPr/>
        </p:nvSpPr>
        <p:spPr>
          <a:xfrm>
            <a:off x="5989438" y="1952149"/>
            <a:ext cx="2011800" cy="2011800"/>
          </a:xfrm>
          <a:prstGeom prst="donut">
            <a:avLst>
              <a:gd fmla="val 6852"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4"/>
          <p:cNvSpPr/>
          <p:nvPr/>
        </p:nvSpPr>
        <p:spPr>
          <a:xfrm>
            <a:off x="5989438" y="1952149"/>
            <a:ext cx="2011800" cy="2011800"/>
          </a:xfrm>
          <a:prstGeom prst="blockArc">
            <a:avLst>
              <a:gd fmla="val 16159678" name="adj1"/>
              <a:gd fmla="val 5466540" name="adj2"/>
              <a:gd fmla="val 6688" name="adj3"/>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4"/>
          <p:cNvSpPr/>
          <p:nvPr/>
        </p:nvSpPr>
        <p:spPr>
          <a:xfrm>
            <a:off x="6313039" y="2275751"/>
            <a:ext cx="1365000" cy="1365000"/>
          </a:xfrm>
          <a:prstGeom prst="donut">
            <a:avLst>
              <a:gd fmla="val 6852"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4"/>
          <p:cNvSpPr/>
          <p:nvPr/>
        </p:nvSpPr>
        <p:spPr>
          <a:xfrm>
            <a:off x="6313039" y="2275751"/>
            <a:ext cx="1365000" cy="1365000"/>
          </a:xfrm>
          <a:prstGeom prst="blockArc">
            <a:avLst>
              <a:gd fmla="val 16159678" name="adj1"/>
              <a:gd fmla="val 10882365" name="adj2"/>
              <a:gd fmla="val 7377" name="adj3"/>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65"/>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OUR REPAIR</a:t>
            </a:r>
            <a:r>
              <a:rPr b="1" lang="en"/>
              <a:t> CENTERS</a:t>
            </a:r>
            <a:endParaRPr b="1"/>
          </a:p>
        </p:txBody>
      </p:sp>
      <p:sp>
        <p:nvSpPr>
          <p:cNvPr id="889" name="Google Shape;889;p65"/>
          <p:cNvSpPr txBox="1"/>
          <p:nvPr/>
        </p:nvSpPr>
        <p:spPr>
          <a:xfrm>
            <a:off x="717727" y="1548285"/>
            <a:ext cx="2859600" cy="403500"/>
          </a:xfrm>
          <a:prstGeom prst="rect">
            <a:avLst/>
          </a:prstGeom>
          <a:no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Mercury is the closest planet to the Sun and the smallest one</a:t>
            </a:r>
            <a:endParaRPr b="0" i="0" sz="1400" u="none" cap="none" strike="noStrike">
              <a:solidFill>
                <a:schemeClr val="lt1"/>
              </a:solidFill>
              <a:latin typeface="Open Sans"/>
              <a:ea typeface="Open Sans"/>
              <a:cs typeface="Open Sans"/>
              <a:sym typeface="Open Sans"/>
            </a:endParaRPr>
          </a:p>
        </p:txBody>
      </p:sp>
      <p:sp>
        <p:nvSpPr>
          <p:cNvPr id="890" name="Google Shape;890;p65"/>
          <p:cNvSpPr txBox="1"/>
          <p:nvPr/>
        </p:nvSpPr>
        <p:spPr>
          <a:xfrm>
            <a:off x="717727" y="1121535"/>
            <a:ext cx="2859600" cy="356400"/>
          </a:xfrm>
          <a:prstGeom prst="rect">
            <a:avLst/>
          </a:prstGeom>
          <a:solidFill>
            <a:schemeClr val="lt2"/>
          </a:solid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MERCURY</a:t>
            </a:r>
            <a:endParaRPr b="0" i="0" sz="2000" u="none" cap="none" strike="noStrike">
              <a:solidFill>
                <a:schemeClr val="dk1"/>
              </a:solidFill>
              <a:latin typeface="Martel"/>
              <a:ea typeface="Martel"/>
              <a:cs typeface="Martel"/>
              <a:sym typeface="Martel"/>
            </a:endParaRPr>
          </a:p>
        </p:txBody>
      </p:sp>
      <p:sp>
        <p:nvSpPr>
          <p:cNvPr id="891" name="Google Shape;891;p65"/>
          <p:cNvSpPr txBox="1"/>
          <p:nvPr/>
        </p:nvSpPr>
        <p:spPr>
          <a:xfrm>
            <a:off x="717727" y="3317202"/>
            <a:ext cx="2859600" cy="403500"/>
          </a:xfrm>
          <a:prstGeom prst="rect">
            <a:avLst/>
          </a:prstGeom>
          <a:no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It’s composed of hydrogen and helium. It has rings</a:t>
            </a:r>
            <a:endParaRPr b="0" i="0" sz="1400" u="none" cap="none" strike="noStrike">
              <a:solidFill>
                <a:schemeClr val="lt1"/>
              </a:solidFill>
              <a:latin typeface="Open Sans"/>
              <a:ea typeface="Open Sans"/>
              <a:cs typeface="Open Sans"/>
              <a:sym typeface="Open Sans"/>
            </a:endParaRPr>
          </a:p>
        </p:txBody>
      </p:sp>
      <p:sp>
        <p:nvSpPr>
          <p:cNvPr id="892" name="Google Shape;892;p65"/>
          <p:cNvSpPr txBox="1"/>
          <p:nvPr/>
        </p:nvSpPr>
        <p:spPr>
          <a:xfrm>
            <a:off x="717727" y="2890527"/>
            <a:ext cx="2859600" cy="356400"/>
          </a:xfrm>
          <a:prstGeom prst="rect">
            <a:avLst/>
          </a:prstGeom>
          <a:solidFill>
            <a:schemeClr val="lt2"/>
          </a:solid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SATURN</a:t>
            </a:r>
            <a:endParaRPr b="0" i="0" sz="2000" u="none" cap="none" strike="noStrike">
              <a:solidFill>
                <a:schemeClr val="dk1"/>
              </a:solidFill>
              <a:latin typeface="Martel"/>
              <a:ea typeface="Martel"/>
              <a:cs typeface="Martel"/>
              <a:sym typeface="Martel"/>
            </a:endParaRPr>
          </a:p>
        </p:txBody>
      </p:sp>
      <p:sp>
        <p:nvSpPr>
          <p:cNvPr id="893" name="Google Shape;893;p65"/>
          <p:cNvSpPr txBox="1"/>
          <p:nvPr/>
        </p:nvSpPr>
        <p:spPr>
          <a:xfrm>
            <a:off x="717727" y="4201660"/>
            <a:ext cx="2859600" cy="403500"/>
          </a:xfrm>
          <a:prstGeom prst="rect">
            <a:avLst/>
          </a:prstGeom>
          <a:no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It has a beautiful name and is the second planet from the Sun</a:t>
            </a:r>
            <a:endParaRPr b="0" i="0" sz="1400" u="none" cap="none" strike="noStrike">
              <a:solidFill>
                <a:schemeClr val="lt1"/>
              </a:solidFill>
              <a:latin typeface="Open Sans"/>
              <a:ea typeface="Open Sans"/>
              <a:cs typeface="Open Sans"/>
              <a:sym typeface="Open Sans"/>
            </a:endParaRPr>
          </a:p>
        </p:txBody>
      </p:sp>
      <p:sp>
        <p:nvSpPr>
          <p:cNvPr id="894" name="Google Shape;894;p65"/>
          <p:cNvSpPr txBox="1"/>
          <p:nvPr/>
        </p:nvSpPr>
        <p:spPr>
          <a:xfrm>
            <a:off x="717727" y="3775023"/>
            <a:ext cx="2859600" cy="356400"/>
          </a:xfrm>
          <a:prstGeom prst="rect">
            <a:avLst/>
          </a:prstGeom>
          <a:no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VENUS</a:t>
            </a:r>
            <a:endParaRPr b="0" i="0" sz="2000" u="none" cap="none" strike="noStrike">
              <a:solidFill>
                <a:schemeClr val="dk1"/>
              </a:solidFill>
              <a:latin typeface="Martel"/>
              <a:ea typeface="Martel"/>
              <a:cs typeface="Martel"/>
              <a:sym typeface="Martel"/>
            </a:endParaRPr>
          </a:p>
        </p:txBody>
      </p:sp>
      <p:grpSp>
        <p:nvGrpSpPr>
          <p:cNvPr id="895" name="Google Shape;895;p65"/>
          <p:cNvGrpSpPr/>
          <p:nvPr/>
        </p:nvGrpSpPr>
        <p:grpSpPr>
          <a:xfrm>
            <a:off x="4286671" y="1871775"/>
            <a:ext cx="4139634" cy="2205334"/>
            <a:chOff x="233350" y="949250"/>
            <a:chExt cx="7137300" cy="3802300"/>
          </a:xfrm>
        </p:grpSpPr>
        <p:sp>
          <p:nvSpPr>
            <p:cNvPr id="896" name="Google Shape;896;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7" name="Google Shape;947;p65"/>
          <p:cNvSpPr txBox="1"/>
          <p:nvPr/>
        </p:nvSpPr>
        <p:spPr>
          <a:xfrm>
            <a:off x="717727" y="2432744"/>
            <a:ext cx="2859600" cy="403500"/>
          </a:xfrm>
          <a:prstGeom prst="rect">
            <a:avLst/>
          </a:prstGeom>
          <a:no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It’s a gas giant and the biggest planet in the Solar System</a:t>
            </a:r>
            <a:endParaRPr b="0" i="0" sz="1400" u="none" cap="none" strike="noStrike">
              <a:solidFill>
                <a:schemeClr val="lt1"/>
              </a:solidFill>
              <a:latin typeface="Open Sans"/>
              <a:ea typeface="Open Sans"/>
              <a:cs typeface="Open Sans"/>
              <a:sym typeface="Open Sans"/>
            </a:endParaRPr>
          </a:p>
        </p:txBody>
      </p:sp>
      <p:sp>
        <p:nvSpPr>
          <p:cNvPr id="948" name="Google Shape;948;p65"/>
          <p:cNvSpPr txBox="1"/>
          <p:nvPr/>
        </p:nvSpPr>
        <p:spPr>
          <a:xfrm>
            <a:off x="717727" y="2006031"/>
            <a:ext cx="2859600" cy="356400"/>
          </a:xfrm>
          <a:prstGeom prst="rect">
            <a:avLst/>
          </a:prstGeom>
          <a:noFill/>
          <a:ln>
            <a:noFill/>
          </a:ln>
        </p:spPr>
        <p:txBody>
          <a:bodyPr anchorCtr="0" anchor="ctr" bIns="0" lIns="91425" spcFirstLastPara="1" rIns="91425" wrap="square" tIns="0">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JUPITER</a:t>
            </a:r>
            <a:endParaRPr b="0" i="0" sz="2000" u="none" cap="none" strike="noStrike">
              <a:solidFill>
                <a:schemeClr val="dk1"/>
              </a:solidFill>
              <a:latin typeface="Martel"/>
              <a:ea typeface="Martel"/>
              <a:cs typeface="Martel"/>
              <a:sym typeface="Martel"/>
            </a:endParaRPr>
          </a:p>
        </p:txBody>
      </p:sp>
      <p:cxnSp>
        <p:nvCxnSpPr>
          <p:cNvPr id="949" name="Google Shape;949;p65"/>
          <p:cNvCxnSpPr/>
          <p:nvPr/>
        </p:nvCxnSpPr>
        <p:spPr>
          <a:xfrm>
            <a:off x="717695" y="1473062"/>
            <a:ext cx="2859600" cy="0"/>
          </a:xfrm>
          <a:prstGeom prst="straightConnector1">
            <a:avLst/>
          </a:prstGeom>
          <a:noFill/>
          <a:ln cap="flat" cmpd="sng" w="19050">
            <a:solidFill>
              <a:schemeClr val="dk1"/>
            </a:solidFill>
            <a:prstDash val="solid"/>
            <a:round/>
            <a:headEnd len="sm" w="sm" type="none"/>
            <a:tailEnd len="sm" w="sm" type="none"/>
          </a:ln>
        </p:spPr>
      </p:cxnSp>
      <p:cxnSp>
        <p:nvCxnSpPr>
          <p:cNvPr id="950" name="Google Shape;950;p65"/>
          <p:cNvCxnSpPr/>
          <p:nvPr/>
        </p:nvCxnSpPr>
        <p:spPr>
          <a:xfrm>
            <a:off x="717745" y="1120554"/>
            <a:ext cx="2859600" cy="0"/>
          </a:xfrm>
          <a:prstGeom prst="straightConnector1">
            <a:avLst/>
          </a:prstGeom>
          <a:noFill/>
          <a:ln cap="flat" cmpd="sng" w="9525">
            <a:solidFill>
              <a:schemeClr val="dk1"/>
            </a:solidFill>
            <a:prstDash val="solid"/>
            <a:round/>
            <a:headEnd len="sm" w="sm" type="none"/>
            <a:tailEnd len="sm" w="sm" type="none"/>
          </a:ln>
        </p:spPr>
      </p:cxnSp>
      <p:cxnSp>
        <p:nvCxnSpPr>
          <p:cNvPr id="951" name="Google Shape;951;p65"/>
          <p:cNvCxnSpPr/>
          <p:nvPr/>
        </p:nvCxnSpPr>
        <p:spPr>
          <a:xfrm>
            <a:off x="717695" y="2361016"/>
            <a:ext cx="2859600" cy="0"/>
          </a:xfrm>
          <a:prstGeom prst="straightConnector1">
            <a:avLst/>
          </a:prstGeom>
          <a:noFill/>
          <a:ln cap="flat" cmpd="sng" w="19050">
            <a:solidFill>
              <a:schemeClr val="dk1"/>
            </a:solidFill>
            <a:prstDash val="solid"/>
            <a:round/>
            <a:headEnd len="sm" w="sm" type="none"/>
            <a:tailEnd len="sm" w="sm" type="none"/>
          </a:ln>
        </p:spPr>
      </p:cxnSp>
      <p:cxnSp>
        <p:nvCxnSpPr>
          <p:cNvPr id="952" name="Google Shape;952;p65"/>
          <p:cNvCxnSpPr/>
          <p:nvPr/>
        </p:nvCxnSpPr>
        <p:spPr>
          <a:xfrm>
            <a:off x="717695" y="2012858"/>
            <a:ext cx="2859600" cy="0"/>
          </a:xfrm>
          <a:prstGeom prst="straightConnector1">
            <a:avLst/>
          </a:prstGeom>
          <a:noFill/>
          <a:ln cap="flat" cmpd="sng" w="9525">
            <a:solidFill>
              <a:schemeClr val="dk1"/>
            </a:solidFill>
            <a:prstDash val="solid"/>
            <a:round/>
            <a:headEnd len="sm" w="sm" type="none"/>
            <a:tailEnd len="sm" w="sm" type="none"/>
          </a:ln>
        </p:spPr>
      </p:cxnSp>
      <p:cxnSp>
        <p:nvCxnSpPr>
          <p:cNvPr id="953" name="Google Shape;953;p65"/>
          <p:cNvCxnSpPr/>
          <p:nvPr/>
        </p:nvCxnSpPr>
        <p:spPr>
          <a:xfrm>
            <a:off x="717695" y="3244097"/>
            <a:ext cx="2859600" cy="0"/>
          </a:xfrm>
          <a:prstGeom prst="straightConnector1">
            <a:avLst/>
          </a:prstGeom>
          <a:noFill/>
          <a:ln cap="flat" cmpd="sng" w="19050">
            <a:solidFill>
              <a:schemeClr val="dk1"/>
            </a:solidFill>
            <a:prstDash val="solid"/>
            <a:round/>
            <a:headEnd len="sm" w="sm" type="none"/>
            <a:tailEnd len="sm" w="sm" type="none"/>
          </a:ln>
        </p:spPr>
      </p:cxnSp>
      <p:cxnSp>
        <p:nvCxnSpPr>
          <p:cNvPr id="954" name="Google Shape;954;p65"/>
          <p:cNvCxnSpPr/>
          <p:nvPr/>
        </p:nvCxnSpPr>
        <p:spPr>
          <a:xfrm>
            <a:off x="717695" y="2895939"/>
            <a:ext cx="2859600" cy="0"/>
          </a:xfrm>
          <a:prstGeom prst="straightConnector1">
            <a:avLst/>
          </a:prstGeom>
          <a:noFill/>
          <a:ln cap="flat" cmpd="sng" w="9525">
            <a:solidFill>
              <a:schemeClr val="dk1"/>
            </a:solidFill>
            <a:prstDash val="solid"/>
            <a:round/>
            <a:headEnd len="sm" w="sm" type="none"/>
            <a:tailEnd len="sm" w="sm" type="none"/>
          </a:ln>
        </p:spPr>
      </p:cxnSp>
      <p:cxnSp>
        <p:nvCxnSpPr>
          <p:cNvPr id="955" name="Google Shape;955;p65"/>
          <p:cNvCxnSpPr/>
          <p:nvPr/>
        </p:nvCxnSpPr>
        <p:spPr>
          <a:xfrm>
            <a:off x="717695" y="4127178"/>
            <a:ext cx="2859600" cy="0"/>
          </a:xfrm>
          <a:prstGeom prst="straightConnector1">
            <a:avLst/>
          </a:prstGeom>
          <a:noFill/>
          <a:ln cap="flat" cmpd="sng" w="19050">
            <a:solidFill>
              <a:schemeClr val="dk1"/>
            </a:solidFill>
            <a:prstDash val="solid"/>
            <a:round/>
            <a:headEnd len="sm" w="sm" type="none"/>
            <a:tailEnd len="sm" w="sm" type="none"/>
          </a:ln>
        </p:spPr>
      </p:cxnSp>
      <p:cxnSp>
        <p:nvCxnSpPr>
          <p:cNvPr id="956" name="Google Shape;956;p65"/>
          <p:cNvCxnSpPr/>
          <p:nvPr/>
        </p:nvCxnSpPr>
        <p:spPr>
          <a:xfrm>
            <a:off x="717695" y="3779020"/>
            <a:ext cx="2859600" cy="0"/>
          </a:xfrm>
          <a:prstGeom prst="straightConnector1">
            <a:avLst/>
          </a:prstGeom>
          <a:noFill/>
          <a:ln cap="flat" cmpd="sng" w="9525">
            <a:solidFill>
              <a:schemeClr val="dk1"/>
            </a:solidFill>
            <a:prstDash val="solid"/>
            <a:round/>
            <a:headEnd len="sm" w="sm" type="none"/>
            <a:tailEnd len="sm" w="sm" type="none"/>
          </a:ln>
        </p:spPr>
      </p:cxnSp>
      <p:cxnSp>
        <p:nvCxnSpPr>
          <p:cNvPr id="957" name="Google Shape;957;p65"/>
          <p:cNvCxnSpPr>
            <a:stCxn id="890" idx="3"/>
            <a:endCxn id="958" idx="2"/>
          </p:cNvCxnSpPr>
          <p:nvPr/>
        </p:nvCxnSpPr>
        <p:spPr>
          <a:xfrm>
            <a:off x="3577327" y="1299735"/>
            <a:ext cx="1450800" cy="718200"/>
          </a:xfrm>
          <a:prstGeom prst="bentConnector3">
            <a:avLst>
              <a:gd fmla="val 50001" name="adj1"/>
            </a:avLst>
          </a:prstGeom>
          <a:noFill/>
          <a:ln cap="flat" cmpd="sng" w="19050">
            <a:solidFill>
              <a:schemeClr val="dk1"/>
            </a:solidFill>
            <a:prstDash val="solid"/>
            <a:round/>
            <a:headEnd len="sm" w="sm" type="none"/>
            <a:tailEnd len="sm" w="sm" type="none"/>
          </a:ln>
        </p:spPr>
      </p:cxnSp>
      <p:grpSp>
        <p:nvGrpSpPr>
          <p:cNvPr id="959" name="Google Shape;959;p65"/>
          <p:cNvGrpSpPr/>
          <p:nvPr/>
        </p:nvGrpSpPr>
        <p:grpSpPr>
          <a:xfrm>
            <a:off x="4882586" y="1874156"/>
            <a:ext cx="361711" cy="356391"/>
            <a:chOff x="4880084" y="1874156"/>
            <a:chExt cx="361711" cy="356391"/>
          </a:xfrm>
        </p:grpSpPr>
        <p:grpSp>
          <p:nvGrpSpPr>
            <p:cNvPr id="960" name="Google Shape;960;p65"/>
            <p:cNvGrpSpPr/>
            <p:nvPr/>
          </p:nvGrpSpPr>
          <p:grpSpPr>
            <a:xfrm>
              <a:off x="4880084" y="1874156"/>
              <a:ext cx="361711" cy="356391"/>
              <a:chOff x="-60991775" y="3376900"/>
              <a:chExt cx="315850" cy="311150"/>
            </a:xfrm>
          </p:grpSpPr>
          <p:sp>
            <p:nvSpPr>
              <p:cNvPr id="961" name="Google Shape;961;p6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8" name="Google Shape;958;p65"/>
            <p:cNvSpPr/>
            <p:nvPr/>
          </p:nvSpPr>
          <p:spPr>
            <a:xfrm>
              <a:off x="5025658" y="1954800"/>
              <a:ext cx="126000" cy="1260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4" name="Google Shape;964;p65"/>
          <p:cNvGrpSpPr/>
          <p:nvPr/>
        </p:nvGrpSpPr>
        <p:grpSpPr>
          <a:xfrm>
            <a:off x="6795661" y="2454956"/>
            <a:ext cx="361711" cy="356391"/>
            <a:chOff x="4880084" y="1874156"/>
            <a:chExt cx="361711" cy="356391"/>
          </a:xfrm>
        </p:grpSpPr>
        <p:grpSp>
          <p:nvGrpSpPr>
            <p:cNvPr id="965" name="Google Shape;965;p65"/>
            <p:cNvGrpSpPr/>
            <p:nvPr/>
          </p:nvGrpSpPr>
          <p:grpSpPr>
            <a:xfrm>
              <a:off x="4880084" y="1874156"/>
              <a:ext cx="361711" cy="356391"/>
              <a:chOff x="-60991775" y="3376900"/>
              <a:chExt cx="315850" cy="311150"/>
            </a:xfrm>
          </p:grpSpPr>
          <p:sp>
            <p:nvSpPr>
              <p:cNvPr id="966" name="Google Shape;966;p6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9" name="Google Shape;969;p65"/>
            <p:cNvSpPr/>
            <p:nvPr/>
          </p:nvSpPr>
          <p:spPr>
            <a:xfrm>
              <a:off x="5025658" y="1954800"/>
              <a:ext cx="126000" cy="1260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 name="Google Shape;970;p65"/>
          <p:cNvGrpSpPr/>
          <p:nvPr/>
        </p:nvGrpSpPr>
        <p:grpSpPr>
          <a:xfrm>
            <a:off x="6338111" y="3074556"/>
            <a:ext cx="361711" cy="356391"/>
            <a:chOff x="4880084" y="1874156"/>
            <a:chExt cx="361711" cy="356391"/>
          </a:xfrm>
        </p:grpSpPr>
        <p:grpSp>
          <p:nvGrpSpPr>
            <p:cNvPr id="971" name="Google Shape;971;p65"/>
            <p:cNvGrpSpPr/>
            <p:nvPr/>
          </p:nvGrpSpPr>
          <p:grpSpPr>
            <a:xfrm>
              <a:off x="4880084" y="1874156"/>
              <a:ext cx="361711" cy="356391"/>
              <a:chOff x="-60991775" y="3376900"/>
              <a:chExt cx="315850" cy="311150"/>
            </a:xfrm>
          </p:grpSpPr>
          <p:sp>
            <p:nvSpPr>
              <p:cNvPr id="972" name="Google Shape;972;p6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5" name="Google Shape;975;p65"/>
            <p:cNvSpPr/>
            <p:nvPr/>
          </p:nvSpPr>
          <p:spPr>
            <a:xfrm>
              <a:off x="5025658" y="1954800"/>
              <a:ext cx="126000" cy="1260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6" name="Google Shape;976;p65"/>
          <p:cNvGrpSpPr/>
          <p:nvPr/>
        </p:nvGrpSpPr>
        <p:grpSpPr>
          <a:xfrm>
            <a:off x="5208086" y="3491806"/>
            <a:ext cx="361711" cy="356391"/>
            <a:chOff x="4880084" y="1874156"/>
            <a:chExt cx="361711" cy="356391"/>
          </a:xfrm>
        </p:grpSpPr>
        <p:grpSp>
          <p:nvGrpSpPr>
            <p:cNvPr id="977" name="Google Shape;977;p65"/>
            <p:cNvGrpSpPr/>
            <p:nvPr/>
          </p:nvGrpSpPr>
          <p:grpSpPr>
            <a:xfrm>
              <a:off x="4880084" y="1874156"/>
              <a:ext cx="361711" cy="356391"/>
              <a:chOff x="-60991775" y="3376900"/>
              <a:chExt cx="315850" cy="311150"/>
            </a:xfrm>
          </p:grpSpPr>
          <p:sp>
            <p:nvSpPr>
              <p:cNvPr id="978" name="Google Shape;978;p6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1" name="Google Shape;981;p65"/>
            <p:cNvSpPr/>
            <p:nvPr/>
          </p:nvSpPr>
          <p:spPr>
            <a:xfrm>
              <a:off x="5025658" y="1954800"/>
              <a:ext cx="126000" cy="1260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82" name="Google Shape;982;p65"/>
          <p:cNvCxnSpPr>
            <a:stCxn id="948" idx="3"/>
            <a:endCxn id="969" idx="2"/>
          </p:cNvCxnSpPr>
          <p:nvPr/>
        </p:nvCxnSpPr>
        <p:spPr>
          <a:xfrm>
            <a:off x="3577327" y="2184231"/>
            <a:ext cx="3363900" cy="414300"/>
          </a:xfrm>
          <a:prstGeom prst="bentConnector3">
            <a:avLst>
              <a:gd fmla="val 50000" name="adj1"/>
            </a:avLst>
          </a:prstGeom>
          <a:noFill/>
          <a:ln cap="flat" cmpd="sng" w="19050">
            <a:solidFill>
              <a:schemeClr val="dk1"/>
            </a:solidFill>
            <a:prstDash val="solid"/>
            <a:round/>
            <a:headEnd len="sm" w="sm" type="none"/>
            <a:tailEnd len="sm" w="sm" type="none"/>
          </a:ln>
        </p:spPr>
      </p:cxnSp>
      <p:cxnSp>
        <p:nvCxnSpPr>
          <p:cNvPr id="983" name="Google Shape;983;p65"/>
          <p:cNvCxnSpPr>
            <a:stCxn id="892" idx="3"/>
            <a:endCxn id="975" idx="2"/>
          </p:cNvCxnSpPr>
          <p:nvPr/>
        </p:nvCxnSpPr>
        <p:spPr>
          <a:xfrm>
            <a:off x="3577327" y="3068727"/>
            <a:ext cx="2906400" cy="149400"/>
          </a:xfrm>
          <a:prstGeom prst="bentConnector3">
            <a:avLst>
              <a:gd fmla="val 49999" name="adj1"/>
            </a:avLst>
          </a:prstGeom>
          <a:noFill/>
          <a:ln cap="flat" cmpd="sng" w="19050">
            <a:solidFill>
              <a:schemeClr val="dk1"/>
            </a:solidFill>
            <a:prstDash val="solid"/>
            <a:round/>
            <a:headEnd len="sm" w="sm" type="none"/>
            <a:tailEnd len="sm" w="sm" type="none"/>
          </a:ln>
        </p:spPr>
      </p:cxnSp>
      <p:cxnSp>
        <p:nvCxnSpPr>
          <p:cNvPr id="984" name="Google Shape;984;p65"/>
          <p:cNvCxnSpPr>
            <a:stCxn id="894" idx="3"/>
            <a:endCxn id="981" idx="2"/>
          </p:cNvCxnSpPr>
          <p:nvPr/>
        </p:nvCxnSpPr>
        <p:spPr>
          <a:xfrm flipH="1" rot="10800000">
            <a:off x="3577327" y="3635523"/>
            <a:ext cx="1776300" cy="317700"/>
          </a:xfrm>
          <a:prstGeom prst="bentConnector3">
            <a:avLst>
              <a:gd fmla="val 50001" name="adj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idx="1" type="subTitle"/>
          </p:nvPr>
        </p:nvSpPr>
        <p:spPr>
          <a:xfrm>
            <a:off x="2419755" y="1929780"/>
            <a:ext cx="4302900" cy="34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Project Overview</a:t>
            </a:r>
            <a:endParaRPr/>
          </a:p>
        </p:txBody>
      </p:sp>
      <p:sp>
        <p:nvSpPr>
          <p:cNvPr id="263" name="Google Shape;263;p39"/>
          <p:cNvSpPr txBox="1"/>
          <p:nvPr>
            <p:ph type="title"/>
          </p:nvPr>
        </p:nvSpPr>
        <p:spPr>
          <a:xfrm>
            <a:off x="3516704" y="1210927"/>
            <a:ext cx="3127935" cy="656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OVERVIEW</a:t>
            </a:r>
            <a:endParaRPr/>
          </a:p>
        </p:txBody>
      </p:sp>
      <p:sp>
        <p:nvSpPr>
          <p:cNvPr id="264" name="Google Shape;264;p39"/>
          <p:cNvSpPr txBox="1"/>
          <p:nvPr>
            <p:ph idx="2" type="title"/>
          </p:nvPr>
        </p:nvSpPr>
        <p:spPr>
          <a:xfrm>
            <a:off x="2356305" y="1106604"/>
            <a:ext cx="1160400" cy="65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cxnSp>
        <p:nvCxnSpPr>
          <p:cNvPr id="265" name="Google Shape;265;p39"/>
          <p:cNvCxnSpPr/>
          <p:nvPr/>
        </p:nvCxnSpPr>
        <p:spPr>
          <a:xfrm>
            <a:off x="2714445" y="1853602"/>
            <a:ext cx="3713400" cy="0"/>
          </a:xfrm>
          <a:prstGeom prst="straightConnector1">
            <a:avLst/>
          </a:prstGeom>
          <a:noFill/>
          <a:ln cap="flat" cmpd="sng" w="19050">
            <a:solidFill>
              <a:schemeClr val="dk1"/>
            </a:solidFill>
            <a:prstDash val="solid"/>
            <a:round/>
            <a:headEnd len="sm" w="sm" type="none"/>
            <a:tailEnd len="sm" w="sm" type="none"/>
          </a:ln>
        </p:spPr>
      </p:cxnSp>
      <p:sp>
        <p:nvSpPr>
          <p:cNvPr id="266" name="Google Shape;266;p39"/>
          <p:cNvSpPr/>
          <p:nvPr/>
        </p:nvSpPr>
        <p:spPr>
          <a:xfrm>
            <a:off x="1371550" y="1394652"/>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9"/>
          <p:cNvSpPr/>
          <p:nvPr/>
        </p:nvSpPr>
        <p:spPr>
          <a:xfrm>
            <a:off x="8424000" y="4257050"/>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8" name="Google Shape;268;p39"/>
          <p:cNvCxnSpPr/>
          <p:nvPr/>
        </p:nvCxnSpPr>
        <p:spPr>
          <a:xfrm>
            <a:off x="713449"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69" name="Google Shape;269;p39"/>
          <p:cNvCxnSpPr/>
          <p:nvPr/>
        </p:nvCxnSpPr>
        <p:spPr>
          <a:xfrm>
            <a:off x="713449"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270" name="Google Shape;270;p39"/>
          <p:cNvCxnSpPr/>
          <p:nvPr/>
        </p:nvCxnSpPr>
        <p:spPr>
          <a:xfrm>
            <a:off x="2666911"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71" name="Google Shape;271;p39"/>
          <p:cNvCxnSpPr/>
          <p:nvPr/>
        </p:nvCxnSpPr>
        <p:spPr>
          <a:xfrm>
            <a:off x="2666911"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272" name="Google Shape;272;p39"/>
          <p:cNvCxnSpPr/>
          <p:nvPr/>
        </p:nvCxnSpPr>
        <p:spPr>
          <a:xfrm>
            <a:off x="4620372"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73" name="Google Shape;273;p39"/>
          <p:cNvCxnSpPr/>
          <p:nvPr/>
        </p:nvCxnSpPr>
        <p:spPr>
          <a:xfrm>
            <a:off x="4620372"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274" name="Google Shape;274;p39"/>
          <p:cNvCxnSpPr/>
          <p:nvPr/>
        </p:nvCxnSpPr>
        <p:spPr>
          <a:xfrm>
            <a:off x="6573833"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75" name="Google Shape;275;p39"/>
          <p:cNvCxnSpPr/>
          <p:nvPr/>
        </p:nvCxnSpPr>
        <p:spPr>
          <a:xfrm>
            <a:off x="6573833" y="533904"/>
            <a:ext cx="1865400" cy="0"/>
          </a:xfrm>
          <a:prstGeom prst="straightConnector1">
            <a:avLst/>
          </a:prstGeom>
          <a:noFill/>
          <a:ln cap="flat" cmpd="sng" w="9525">
            <a:solidFill>
              <a:schemeClr val="dk1"/>
            </a:solidFill>
            <a:prstDash val="solid"/>
            <a:round/>
            <a:headEnd len="sm" w="sm" type="none"/>
            <a:tailEnd len="sm" w="sm" type="none"/>
          </a:ln>
        </p:spPr>
      </p:cxnSp>
      <p:sp>
        <p:nvSpPr>
          <p:cNvPr id="276" name="Google Shape;276;p39">
            <a:hlinkClick action="ppaction://hlinksldjump" r:id="rId3"/>
          </p:cNvPr>
          <p:cNvSpPr txBox="1"/>
          <p:nvPr>
            <p:ph idx="4294967295" type="title"/>
          </p:nvPr>
        </p:nvSpPr>
        <p:spPr>
          <a:xfrm>
            <a:off x="2671509"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DESIGN</a:t>
            </a:r>
            <a:endParaRPr sz="1200">
              <a:solidFill>
                <a:schemeClr val="lt1"/>
              </a:solidFill>
              <a:latin typeface="Abhaya Libre"/>
              <a:ea typeface="Abhaya Libre"/>
              <a:cs typeface="Abhaya Libre"/>
              <a:sym typeface="Abhaya Libre"/>
            </a:endParaRPr>
          </a:p>
        </p:txBody>
      </p:sp>
      <p:sp>
        <p:nvSpPr>
          <p:cNvPr id="277" name="Google Shape;277;p39">
            <a:hlinkClick action="ppaction://hlinksldjump" r:id="rId4"/>
          </p:cNvPr>
          <p:cNvSpPr txBox="1"/>
          <p:nvPr>
            <p:ph idx="4294967295" type="title"/>
          </p:nvPr>
        </p:nvSpPr>
        <p:spPr>
          <a:xfrm>
            <a:off x="4612281"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DEMONSTRATION</a:t>
            </a:r>
            <a:endParaRPr sz="1200">
              <a:solidFill>
                <a:schemeClr val="lt1"/>
              </a:solidFill>
              <a:latin typeface="Abhaya Libre"/>
              <a:ea typeface="Abhaya Libre"/>
              <a:cs typeface="Abhaya Libre"/>
              <a:sym typeface="Abhaya Libre"/>
            </a:endParaRPr>
          </a:p>
        </p:txBody>
      </p:sp>
      <p:sp>
        <p:nvSpPr>
          <p:cNvPr id="278" name="Google Shape;278;p39">
            <a:hlinkClick action="ppaction://hlinksldjump" r:id="rId5"/>
          </p:cNvPr>
          <p:cNvSpPr txBox="1"/>
          <p:nvPr>
            <p:ph idx="4294967295" type="title"/>
          </p:nvPr>
        </p:nvSpPr>
        <p:spPr>
          <a:xfrm>
            <a:off x="6573825"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Q&amp;A</a:t>
            </a:r>
            <a:endParaRPr sz="1200">
              <a:solidFill>
                <a:schemeClr val="lt1"/>
              </a:solidFill>
              <a:latin typeface="Abhaya Libre"/>
              <a:ea typeface="Abhaya Libre"/>
              <a:cs typeface="Abhaya Libre"/>
              <a:sym typeface="Abhaya Libre"/>
            </a:endParaRPr>
          </a:p>
        </p:txBody>
      </p:sp>
      <p:sp>
        <p:nvSpPr>
          <p:cNvPr id="279" name="Google Shape;279;p39">
            <a:hlinkClick action="ppaction://hlinksldjump" r:id="rId6"/>
          </p:cNvPr>
          <p:cNvSpPr txBox="1"/>
          <p:nvPr>
            <p:ph idx="4294967295" type="title"/>
          </p:nvPr>
        </p:nvSpPr>
        <p:spPr>
          <a:xfrm>
            <a:off x="713450" y="538000"/>
            <a:ext cx="1865400" cy="23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OVERVIEW</a:t>
            </a:r>
            <a:endParaRPr sz="1200">
              <a:solidFill>
                <a:schemeClr val="lt1"/>
              </a:solidFill>
              <a:latin typeface="Abhaya Libre"/>
              <a:ea typeface="Abhaya Libre"/>
              <a:cs typeface="Abhaya Libre"/>
              <a:sym typeface="Abhaya Libre"/>
            </a:endParaRPr>
          </a:p>
        </p:txBody>
      </p:sp>
      <p:pic>
        <p:nvPicPr>
          <p:cNvPr id="280" name="Google Shape;280;p39"/>
          <p:cNvPicPr preferRelativeResize="0"/>
          <p:nvPr/>
        </p:nvPicPr>
        <p:blipFill rotWithShape="1">
          <a:blip r:embed="rId7">
            <a:alphaModFix/>
          </a:blip>
          <a:srcRect b="0" l="0" r="0" t="23588"/>
          <a:stretch/>
        </p:blipFill>
        <p:spPr>
          <a:xfrm>
            <a:off x="0" y="2478675"/>
            <a:ext cx="9219475" cy="39068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66"/>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AVIATION </a:t>
            </a:r>
            <a:r>
              <a:rPr b="1" lang="en"/>
              <a:t>TIMELINE</a:t>
            </a:r>
            <a:endParaRPr b="1"/>
          </a:p>
        </p:txBody>
      </p:sp>
      <p:sp>
        <p:nvSpPr>
          <p:cNvPr id="990" name="Google Shape;990;p66"/>
          <p:cNvSpPr/>
          <p:nvPr/>
        </p:nvSpPr>
        <p:spPr>
          <a:xfrm>
            <a:off x="1605101" y="2620771"/>
            <a:ext cx="1143300" cy="499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artel"/>
                <a:ea typeface="Martel"/>
                <a:cs typeface="Martel"/>
                <a:sym typeface="Martel"/>
              </a:rPr>
              <a:t>1000 BCE</a:t>
            </a:r>
            <a:endParaRPr b="0" i="0" sz="1400" u="none" cap="none" strike="noStrike">
              <a:solidFill>
                <a:schemeClr val="dk1"/>
              </a:solidFill>
              <a:latin typeface="Martel"/>
              <a:ea typeface="Martel"/>
              <a:cs typeface="Martel"/>
              <a:sym typeface="Martel"/>
            </a:endParaRPr>
          </a:p>
        </p:txBody>
      </p:sp>
      <p:sp>
        <p:nvSpPr>
          <p:cNvPr id="991" name="Google Shape;991;p66"/>
          <p:cNvSpPr txBox="1"/>
          <p:nvPr/>
        </p:nvSpPr>
        <p:spPr>
          <a:xfrm>
            <a:off x="868676" y="3409334"/>
            <a:ext cx="2463900" cy="672300"/>
          </a:xfrm>
          <a:prstGeom prst="rect">
            <a:avLst/>
          </a:prstGeom>
          <a:noFill/>
          <a:ln>
            <a:noFill/>
          </a:ln>
        </p:spPr>
        <p:txBody>
          <a:bodyPr anchorCtr="0" anchor="ctr" bIns="91425" lIns="182875" spcFirstLastPara="1" rIns="18287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THE FIRST KITES</a:t>
            </a:r>
            <a:endParaRPr b="0" i="0" sz="2000" u="none" cap="none" strike="noStrike">
              <a:solidFill>
                <a:schemeClr val="dk1"/>
              </a:solidFill>
              <a:latin typeface="Martel"/>
              <a:ea typeface="Martel"/>
              <a:cs typeface="Martel"/>
              <a:sym typeface="Martel"/>
            </a:endParaRPr>
          </a:p>
        </p:txBody>
      </p:sp>
      <p:sp>
        <p:nvSpPr>
          <p:cNvPr id="992" name="Google Shape;992;p66"/>
          <p:cNvSpPr txBox="1"/>
          <p:nvPr/>
        </p:nvSpPr>
        <p:spPr>
          <a:xfrm>
            <a:off x="835062" y="4078300"/>
            <a:ext cx="2531100" cy="527700"/>
          </a:xfrm>
          <a:prstGeom prst="rect">
            <a:avLst/>
          </a:prstGeom>
          <a:noFill/>
          <a:ln>
            <a:noFill/>
          </a:ln>
        </p:spPr>
        <p:txBody>
          <a:bodyPr anchorCtr="0" anchor="ctr" bIns="91425" lIns="365750" spcFirstLastPara="1" rIns="36575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Open Sans"/>
                <a:ea typeface="Open Sans"/>
                <a:cs typeface="Open Sans"/>
                <a:sym typeface="Open Sans"/>
              </a:rPr>
              <a:t>Venus is the second planet from the Sun</a:t>
            </a:r>
            <a:endParaRPr b="0" i="0" sz="1200" u="none" cap="none" strike="noStrike">
              <a:solidFill>
                <a:schemeClr val="lt1"/>
              </a:solidFill>
              <a:latin typeface="Open Sans"/>
              <a:ea typeface="Open Sans"/>
              <a:cs typeface="Open Sans"/>
              <a:sym typeface="Open Sans"/>
            </a:endParaRPr>
          </a:p>
        </p:txBody>
      </p:sp>
      <p:cxnSp>
        <p:nvCxnSpPr>
          <p:cNvPr id="993" name="Google Shape;993;p66"/>
          <p:cNvCxnSpPr>
            <a:stCxn id="990" idx="2"/>
          </p:cNvCxnSpPr>
          <p:nvPr/>
        </p:nvCxnSpPr>
        <p:spPr>
          <a:xfrm>
            <a:off x="2176751" y="3120571"/>
            <a:ext cx="0" cy="268500"/>
          </a:xfrm>
          <a:prstGeom prst="straightConnector1">
            <a:avLst/>
          </a:prstGeom>
          <a:noFill/>
          <a:ln cap="flat" cmpd="sng" w="19050">
            <a:solidFill>
              <a:schemeClr val="dk1"/>
            </a:solidFill>
            <a:prstDash val="solid"/>
            <a:round/>
            <a:headEnd len="sm" w="sm" type="none"/>
            <a:tailEnd len="sm" w="sm" type="none"/>
          </a:ln>
        </p:spPr>
      </p:cxnSp>
      <p:sp>
        <p:nvSpPr>
          <p:cNvPr id="994" name="Google Shape;994;p66"/>
          <p:cNvSpPr/>
          <p:nvPr/>
        </p:nvSpPr>
        <p:spPr>
          <a:xfrm>
            <a:off x="3179557" y="2620771"/>
            <a:ext cx="1143300" cy="499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artel"/>
                <a:ea typeface="Martel"/>
                <a:cs typeface="Martel"/>
                <a:sym typeface="Martel"/>
              </a:rPr>
              <a:t>852B CE</a:t>
            </a:r>
            <a:endParaRPr b="0" i="0" sz="1400" u="none" cap="none" strike="noStrike">
              <a:solidFill>
                <a:schemeClr val="dk1"/>
              </a:solidFill>
              <a:latin typeface="Martel"/>
              <a:ea typeface="Martel"/>
              <a:cs typeface="Martel"/>
              <a:sym typeface="Martel"/>
            </a:endParaRPr>
          </a:p>
        </p:txBody>
      </p:sp>
      <p:sp>
        <p:nvSpPr>
          <p:cNvPr id="995" name="Google Shape;995;p66"/>
          <p:cNvSpPr txBox="1"/>
          <p:nvPr/>
        </p:nvSpPr>
        <p:spPr>
          <a:xfrm>
            <a:off x="2516300" y="1144271"/>
            <a:ext cx="2463900" cy="672300"/>
          </a:xfrm>
          <a:prstGeom prst="rect">
            <a:avLst/>
          </a:prstGeom>
          <a:noFill/>
          <a:ln>
            <a:noFill/>
          </a:ln>
        </p:spPr>
        <p:txBody>
          <a:bodyPr anchorCtr="0" anchor="ctr" bIns="91425" lIns="182875" spcFirstLastPara="1" rIns="18287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 THE KING TRIES TO FLY</a:t>
            </a:r>
            <a:endParaRPr b="0" i="0" sz="2000" u="none" cap="none" strike="noStrike">
              <a:solidFill>
                <a:schemeClr val="dk1"/>
              </a:solidFill>
              <a:latin typeface="Martel"/>
              <a:ea typeface="Martel"/>
              <a:cs typeface="Martel"/>
              <a:sym typeface="Martel"/>
            </a:endParaRPr>
          </a:p>
        </p:txBody>
      </p:sp>
      <p:sp>
        <p:nvSpPr>
          <p:cNvPr id="996" name="Google Shape;996;p66"/>
          <p:cNvSpPr txBox="1"/>
          <p:nvPr/>
        </p:nvSpPr>
        <p:spPr>
          <a:xfrm>
            <a:off x="2482625" y="1816675"/>
            <a:ext cx="25311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Open Sans"/>
                <a:ea typeface="Open Sans"/>
                <a:cs typeface="Open Sans"/>
                <a:sym typeface="Open Sans"/>
              </a:rPr>
              <a:t>Jupiter is the biggest planet in the Solar System</a:t>
            </a:r>
            <a:endParaRPr b="0" i="0" sz="1200" u="none" cap="none" strike="noStrike">
              <a:solidFill>
                <a:schemeClr val="lt1"/>
              </a:solidFill>
              <a:latin typeface="Open Sans"/>
              <a:ea typeface="Open Sans"/>
              <a:cs typeface="Open Sans"/>
              <a:sym typeface="Open Sans"/>
            </a:endParaRPr>
          </a:p>
        </p:txBody>
      </p:sp>
      <p:cxnSp>
        <p:nvCxnSpPr>
          <p:cNvPr id="997" name="Google Shape;997;p66"/>
          <p:cNvCxnSpPr>
            <a:stCxn id="994" idx="0"/>
            <a:endCxn id="996" idx="2"/>
          </p:cNvCxnSpPr>
          <p:nvPr/>
        </p:nvCxnSpPr>
        <p:spPr>
          <a:xfrm rot="10800000">
            <a:off x="3748207" y="2344471"/>
            <a:ext cx="3000" cy="276300"/>
          </a:xfrm>
          <a:prstGeom prst="straightConnector1">
            <a:avLst/>
          </a:prstGeom>
          <a:noFill/>
          <a:ln cap="flat" cmpd="sng" w="19050">
            <a:solidFill>
              <a:schemeClr val="dk1"/>
            </a:solidFill>
            <a:prstDash val="solid"/>
            <a:round/>
            <a:headEnd len="sm" w="sm" type="none"/>
            <a:tailEnd len="sm" w="sm" type="none"/>
          </a:ln>
        </p:spPr>
      </p:cxnSp>
      <p:sp>
        <p:nvSpPr>
          <p:cNvPr id="998" name="Google Shape;998;p66"/>
          <p:cNvSpPr/>
          <p:nvPr/>
        </p:nvSpPr>
        <p:spPr>
          <a:xfrm>
            <a:off x="4900335" y="2620771"/>
            <a:ext cx="1143300" cy="499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artel"/>
                <a:ea typeface="Martel"/>
                <a:cs typeface="Martel"/>
                <a:sym typeface="Martel"/>
              </a:rPr>
              <a:t>1485</a:t>
            </a:r>
            <a:endParaRPr b="0" i="0" sz="1400" u="none" cap="none" strike="noStrike">
              <a:solidFill>
                <a:schemeClr val="dk1"/>
              </a:solidFill>
              <a:latin typeface="Martel"/>
              <a:ea typeface="Martel"/>
              <a:cs typeface="Martel"/>
              <a:sym typeface="Martel"/>
            </a:endParaRPr>
          </a:p>
        </p:txBody>
      </p:sp>
      <p:sp>
        <p:nvSpPr>
          <p:cNvPr id="999" name="Google Shape;999;p66"/>
          <p:cNvSpPr txBox="1"/>
          <p:nvPr/>
        </p:nvSpPr>
        <p:spPr>
          <a:xfrm>
            <a:off x="4163861" y="3409334"/>
            <a:ext cx="2463900" cy="672300"/>
          </a:xfrm>
          <a:prstGeom prst="rect">
            <a:avLst/>
          </a:prstGeom>
          <a:noFill/>
          <a:ln>
            <a:noFill/>
          </a:ln>
        </p:spPr>
        <p:txBody>
          <a:bodyPr anchorCtr="0" anchor="ctr" bIns="91425" lIns="182875" spcFirstLastPara="1" rIns="18287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THE DA VINCI DESIGNS </a:t>
            </a:r>
            <a:endParaRPr b="0" i="0" sz="2000" u="none" cap="none" strike="noStrike">
              <a:solidFill>
                <a:schemeClr val="dk1"/>
              </a:solidFill>
              <a:latin typeface="Martel"/>
              <a:ea typeface="Martel"/>
              <a:cs typeface="Martel"/>
              <a:sym typeface="Martel"/>
            </a:endParaRPr>
          </a:p>
        </p:txBody>
      </p:sp>
      <p:sp>
        <p:nvSpPr>
          <p:cNvPr id="1000" name="Google Shape;1000;p66"/>
          <p:cNvSpPr txBox="1"/>
          <p:nvPr/>
        </p:nvSpPr>
        <p:spPr>
          <a:xfrm>
            <a:off x="4130250" y="4078300"/>
            <a:ext cx="2531100" cy="527700"/>
          </a:xfrm>
          <a:prstGeom prst="rect">
            <a:avLst/>
          </a:prstGeom>
          <a:noFill/>
          <a:ln>
            <a:noFill/>
          </a:ln>
        </p:spPr>
        <p:txBody>
          <a:bodyPr anchorCtr="0" anchor="ctr" bIns="91425" lIns="274300" spcFirstLastPara="1" rIns="27430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Open Sans"/>
                <a:ea typeface="Open Sans"/>
                <a:cs typeface="Open Sans"/>
                <a:sym typeface="Open Sans"/>
              </a:rPr>
              <a:t>Despite being red, Mars is a cold place</a:t>
            </a:r>
            <a:endParaRPr b="0" i="0" sz="1200" u="none" cap="none" strike="noStrike">
              <a:solidFill>
                <a:schemeClr val="lt1"/>
              </a:solidFill>
              <a:latin typeface="Open Sans"/>
              <a:ea typeface="Open Sans"/>
              <a:cs typeface="Open Sans"/>
              <a:sym typeface="Open Sans"/>
            </a:endParaRPr>
          </a:p>
        </p:txBody>
      </p:sp>
      <p:cxnSp>
        <p:nvCxnSpPr>
          <p:cNvPr id="1001" name="Google Shape;1001;p66"/>
          <p:cNvCxnSpPr>
            <a:stCxn id="998" idx="2"/>
          </p:cNvCxnSpPr>
          <p:nvPr/>
        </p:nvCxnSpPr>
        <p:spPr>
          <a:xfrm>
            <a:off x="5471985" y="3120571"/>
            <a:ext cx="0" cy="268500"/>
          </a:xfrm>
          <a:prstGeom prst="straightConnector1">
            <a:avLst/>
          </a:prstGeom>
          <a:noFill/>
          <a:ln cap="flat" cmpd="sng" w="19050">
            <a:solidFill>
              <a:schemeClr val="dk1"/>
            </a:solidFill>
            <a:prstDash val="solid"/>
            <a:round/>
            <a:headEnd len="sm" w="sm" type="none"/>
            <a:tailEnd len="sm" w="sm" type="none"/>
          </a:ln>
        </p:spPr>
      </p:cxnSp>
      <p:sp>
        <p:nvSpPr>
          <p:cNvPr id="1002" name="Google Shape;1002;p66"/>
          <p:cNvSpPr/>
          <p:nvPr/>
        </p:nvSpPr>
        <p:spPr>
          <a:xfrm>
            <a:off x="6471750" y="2620771"/>
            <a:ext cx="1143300" cy="499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artel"/>
                <a:ea typeface="Martel"/>
                <a:cs typeface="Martel"/>
                <a:sym typeface="Martel"/>
              </a:rPr>
              <a:t>1709</a:t>
            </a:r>
            <a:endParaRPr b="0" i="0" sz="1400" u="none" cap="none" strike="noStrike">
              <a:solidFill>
                <a:schemeClr val="dk1"/>
              </a:solidFill>
              <a:latin typeface="Martel"/>
              <a:ea typeface="Martel"/>
              <a:cs typeface="Martel"/>
              <a:sym typeface="Martel"/>
            </a:endParaRPr>
          </a:p>
        </p:txBody>
      </p:sp>
      <p:sp>
        <p:nvSpPr>
          <p:cNvPr id="1003" name="Google Shape;1003;p66"/>
          <p:cNvSpPr txBox="1"/>
          <p:nvPr/>
        </p:nvSpPr>
        <p:spPr>
          <a:xfrm>
            <a:off x="5811445" y="1144271"/>
            <a:ext cx="2463900" cy="672300"/>
          </a:xfrm>
          <a:prstGeom prst="rect">
            <a:avLst/>
          </a:prstGeom>
          <a:noFill/>
          <a:ln>
            <a:noFill/>
          </a:ln>
        </p:spPr>
        <p:txBody>
          <a:bodyPr anchorCtr="0" anchor="ctr" bIns="91425" lIns="182875" spcFirstLastPara="1" rIns="18287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THE MODEL GLIDER DESIGN</a:t>
            </a:r>
            <a:endParaRPr b="0" i="0" sz="2000" u="none" cap="none" strike="noStrike">
              <a:solidFill>
                <a:schemeClr val="dk1"/>
              </a:solidFill>
              <a:latin typeface="Martel"/>
              <a:ea typeface="Martel"/>
              <a:cs typeface="Martel"/>
              <a:sym typeface="Martel"/>
            </a:endParaRPr>
          </a:p>
        </p:txBody>
      </p:sp>
      <p:sp>
        <p:nvSpPr>
          <p:cNvPr id="1004" name="Google Shape;1004;p66"/>
          <p:cNvSpPr txBox="1"/>
          <p:nvPr/>
        </p:nvSpPr>
        <p:spPr>
          <a:xfrm>
            <a:off x="5777838" y="1816675"/>
            <a:ext cx="25311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Open Sans"/>
                <a:ea typeface="Open Sans"/>
                <a:cs typeface="Open Sans"/>
                <a:sym typeface="Open Sans"/>
              </a:rPr>
              <a:t>Saturn is a gas giant and has several rings</a:t>
            </a:r>
            <a:endParaRPr b="0" i="0" sz="1200" u="none" cap="none" strike="noStrike">
              <a:solidFill>
                <a:schemeClr val="lt1"/>
              </a:solidFill>
              <a:latin typeface="Open Sans"/>
              <a:ea typeface="Open Sans"/>
              <a:cs typeface="Open Sans"/>
              <a:sym typeface="Open Sans"/>
            </a:endParaRPr>
          </a:p>
        </p:txBody>
      </p:sp>
      <p:cxnSp>
        <p:nvCxnSpPr>
          <p:cNvPr id="1005" name="Google Shape;1005;p66"/>
          <p:cNvCxnSpPr>
            <a:stCxn id="1002" idx="0"/>
            <a:endCxn id="1004" idx="2"/>
          </p:cNvCxnSpPr>
          <p:nvPr/>
        </p:nvCxnSpPr>
        <p:spPr>
          <a:xfrm rot="10800000">
            <a:off x="7043400" y="2344471"/>
            <a:ext cx="0" cy="276300"/>
          </a:xfrm>
          <a:prstGeom prst="straightConnector1">
            <a:avLst/>
          </a:prstGeom>
          <a:noFill/>
          <a:ln cap="flat" cmpd="sng" w="19050">
            <a:solidFill>
              <a:schemeClr val="dk1"/>
            </a:solidFill>
            <a:prstDash val="solid"/>
            <a:round/>
            <a:headEnd len="sm" w="sm" type="none"/>
            <a:tailEnd len="sm" w="sm" type="none"/>
          </a:ln>
        </p:spPr>
      </p:cxnSp>
      <p:cxnSp>
        <p:nvCxnSpPr>
          <p:cNvPr id="1006" name="Google Shape;1006;p66"/>
          <p:cNvCxnSpPr>
            <a:stCxn id="990" idx="3"/>
            <a:endCxn id="994" idx="1"/>
          </p:cNvCxnSpPr>
          <p:nvPr/>
        </p:nvCxnSpPr>
        <p:spPr>
          <a:xfrm>
            <a:off x="2748401" y="2870671"/>
            <a:ext cx="431100" cy="0"/>
          </a:xfrm>
          <a:prstGeom prst="straightConnector1">
            <a:avLst/>
          </a:prstGeom>
          <a:noFill/>
          <a:ln cap="flat" cmpd="sng" w="19050">
            <a:solidFill>
              <a:schemeClr val="dk1"/>
            </a:solidFill>
            <a:prstDash val="solid"/>
            <a:round/>
            <a:headEnd len="sm" w="sm" type="none"/>
            <a:tailEnd len="sm" w="sm" type="none"/>
          </a:ln>
        </p:spPr>
      </p:cxnSp>
      <p:cxnSp>
        <p:nvCxnSpPr>
          <p:cNvPr id="1007" name="Google Shape;1007;p66"/>
          <p:cNvCxnSpPr>
            <a:stCxn id="998" idx="3"/>
            <a:endCxn id="1002" idx="1"/>
          </p:cNvCxnSpPr>
          <p:nvPr/>
        </p:nvCxnSpPr>
        <p:spPr>
          <a:xfrm>
            <a:off x="6043635" y="2870671"/>
            <a:ext cx="428100" cy="0"/>
          </a:xfrm>
          <a:prstGeom prst="straightConnector1">
            <a:avLst/>
          </a:prstGeom>
          <a:noFill/>
          <a:ln cap="flat" cmpd="sng" w="19050">
            <a:solidFill>
              <a:schemeClr val="dk1"/>
            </a:solidFill>
            <a:prstDash val="solid"/>
            <a:round/>
            <a:headEnd len="sm" w="sm" type="none"/>
            <a:tailEnd len="sm" w="sm" type="none"/>
          </a:ln>
        </p:spPr>
      </p:cxnSp>
      <p:cxnSp>
        <p:nvCxnSpPr>
          <p:cNvPr id="1008" name="Google Shape;1008;p66"/>
          <p:cNvCxnSpPr>
            <a:stCxn id="994" idx="3"/>
            <a:endCxn id="998" idx="1"/>
          </p:cNvCxnSpPr>
          <p:nvPr/>
        </p:nvCxnSpPr>
        <p:spPr>
          <a:xfrm>
            <a:off x="4322857" y="2870671"/>
            <a:ext cx="577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pic>
        <p:nvPicPr>
          <p:cNvPr id="1013" name="Google Shape;1013;p67"/>
          <p:cNvPicPr preferRelativeResize="0"/>
          <p:nvPr/>
        </p:nvPicPr>
        <p:blipFill rotWithShape="1">
          <a:blip r:embed="rId3">
            <a:alphaModFix/>
          </a:blip>
          <a:srcRect b="26639" l="0" r="0" t="59880"/>
          <a:stretch/>
        </p:blipFill>
        <p:spPr>
          <a:xfrm flipH="1">
            <a:off x="0" y="3291414"/>
            <a:ext cx="9143999" cy="1852073"/>
          </a:xfrm>
          <a:prstGeom prst="rect">
            <a:avLst/>
          </a:prstGeom>
          <a:noFill/>
          <a:ln>
            <a:noFill/>
          </a:ln>
        </p:spPr>
      </p:pic>
      <p:sp>
        <p:nvSpPr>
          <p:cNvPr id="1014" name="Google Shape;1014;p67"/>
          <p:cNvSpPr txBox="1"/>
          <p:nvPr>
            <p:ph idx="4294967295" type="title"/>
          </p:nvPr>
        </p:nvSpPr>
        <p:spPr>
          <a:xfrm>
            <a:off x="6574174" y="1946511"/>
            <a:ext cx="1849800" cy="38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2000"/>
              <a:t>STEP 4</a:t>
            </a:r>
            <a:endParaRPr sz="2000"/>
          </a:p>
        </p:txBody>
      </p:sp>
      <p:sp>
        <p:nvSpPr>
          <p:cNvPr id="1015" name="Google Shape;1015;p67"/>
          <p:cNvSpPr txBox="1"/>
          <p:nvPr>
            <p:ph idx="4294967295" type="title"/>
          </p:nvPr>
        </p:nvSpPr>
        <p:spPr>
          <a:xfrm>
            <a:off x="2666887" y="1946511"/>
            <a:ext cx="1849800" cy="38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2000"/>
              <a:t>STEP 2</a:t>
            </a:r>
            <a:endParaRPr sz="2000"/>
          </a:p>
        </p:txBody>
      </p:sp>
      <p:sp>
        <p:nvSpPr>
          <p:cNvPr id="1016" name="Google Shape;1016;p67"/>
          <p:cNvSpPr txBox="1"/>
          <p:nvPr>
            <p:ph idx="4294967295" type="title"/>
          </p:nvPr>
        </p:nvSpPr>
        <p:spPr>
          <a:xfrm>
            <a:off x="4620531" y="1946511"/>
            <a:ext cx="1849800" cy="38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2000"/>
              <a:t>STEP 3</a:t>
            </a:r>
            <a:endParaRPr sz="2000"/>
          </a:p>
        </p:txBody>
      </p:sp>
      <p:sp>
        <p:nvSpPr>
          <p:cNvPr id="1017" name="Google Shape;1017;p67"/>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AIRCRAFT</a:t>
            </a:r>
            <a:r>
              <a:rPr b="1" lang="en"/>
              <a:t> REPAIR</a:t>
            </a:r>
            <a:endParaRPr b="1">
              <a:solidFill>
                <a:schemeClr val="dk2"/>
              </a:solidFill>
            </a:endParaRPr>
          </a:p>
        </p:txBody>
      </p:sp>
      <p:sp>
        <p:nvSpPr>
          <p:cNvPr id="1018" name="Google Shape;1018;p67"/>
          <p:cNvSpPr txBox="1"/>
          <p:nvPr>
            <p:ph idx="4294967295" type="subTitle"/>
          </p:nvPr>
        </p:nvSpPr>
        <p:spPr>
          <a:xfrm>
            <a:off x="2666892" y="2324700"/>
            <a:ext cx="1849800" cy="51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Open Sans"/>
              <a:buNone/>
            </a:pPr>
            <a:r>
              <a:rPr b="0" i="0" lang="en" sz="1400" u="none" cap="none" strike="noStrike">
                <a:solidFill>
                  <a:schemeClr val="lt1"/>
                </a:solidFill>
                <a:latin typeface="Open Sans"/>
                <a:ea typeface="Open Sans"/>
                <a:cs typeface="Open Sans"/>
                <a:sym typeface="Open Sans"/>
              </a:rPr>
              <a:t>Jupiter is the biggest planet</a:t>
            </a:r>
            <a:endParaRPr b="0" i="0" sz="1400" u="none" cap="none" strike="noStrike">
              <a:solidFill>
                <a:schemeClr val="lt1"/>
              </a:solidFill>
              <a:latin typeface="Open Sans"/>
              <a:ea typeface="Open Sans"/>
              <a:cs typeface="Open Sans"/>
              <a:sym typeface="Open Sans"/>
            </a:endParaRPr>
          </a:p>
        </p:txBody>
      </p:sp>
      <p:sp>
        <p:nvSpPr>
          <p:cNvPr id="1019" name="Google Shape;1019;p67"/>
          <p:cNvSpPr txBox="1"/>
          <p:nvPr>
            <p:ph idx="4294967295" type="subTitle"/>
          </p:nvPr>
        </p:nvSpPr>
        <p:spPr>
          <a:xfrm>
            <a:off x="6574176" y="2324700"/>
            <a:ext cx="1849800" cy="51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Open Sans"/>
              <a:buNone/>
            </a:pPr>
            <a:r>
              <a:rPr b="0" i="0" lang="en" sz="1400" u="none" cap="none" strike="noStrike">
                <a:solidFill>
                  <a:schemeClr val="lt1"/>
                </a:solidFill>
                <a:latin typeface="Open Sans"/>
                <a:ea typeface="Open Sans"/>
                <a:cs typeface="Open Sans"/>
                <a:sym typeface="Open Sans"/>
              </a:rPr>
              <a:t>Venus has very high temperatures</a:t>
            </a:r>
            <a:endParaRPr b="0" i="0" sz="1400" u="none" cap="none" strike="noStrike">
              <a:solidFill>
                <a:schemeClr val="lt1"/>
              </a:solidFill>
              <a:latin typeface="Open Sans"/>
              <a:ea typeface="Open Sans"/>
              <a:cs typeface="Open Sans"/>
              <a:sym typeface="Open Sans"/>
            </a:endParaRPr>
          </a:p>
        </p:txBody>
      </p:sp>
      <p:sp>
        <p:nvSpPr>
          <p:cNvPr id="1020" name="Google Shape;1020;p67"/>
          <p:cNvSpPr txBox="1"/>
          <p:nvPr>
            <p:ph idx="4294967295" type="subTitle"/>
          </p:nvPr>
        </p:nvSpPr>
        <p:spPr>
          <a:xfrm>
            <a:off x="4620534" y="2324700"/>
            <a:ext cx="1849800" cy="51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Open Sans"/>
              <a:buNone/>
            </a:pPr>
            <a:r>
              <a:rPr b="0" i="0" lang="en" sz="1400" u="none" cap="none" strike="noStrike">
                <a:solidFill>
                  <a:schemeClr val="lt1"/>
                </a:solidFill>
                <a:latin typeface="Open Sans"/>
                <a:ea typeface="Open Sans"/>
                <a:cs typeface="Open Sans"/>
                <a:sym typeface="Open Sans"/>
              </a:rPr>
              <a:t>Mercury is the smallest planet</a:t>
            </a:r>
            <a:endParaRPr b="0" i="0" sz="1400" u="none" cap="none" strike="noStrike">
              <a:solidFill>
                <a:schemeClr val="lt1"/>
              </a:solidFill>
              <a:latin typeface="Open Sans"/>
              <a:ea typeface="Open Sans"/>
              <a:cs typeface="Open Sans"/>
              <a:sym typeface="Open Sans"/>
            </a:endParaRPr>
          </a:p>
        </p:txBody>
      </p:sp>
      <p:sp>
        <p:nvSpPr>
          <p:cNvPr id="1021" name="Google Shape;1021;p67"/>
          <p:cNvSpPr txBox="1"/>
          <p:nvPr>
            <p:ph idx="4294967295" type="subTitle"/>
          </p:nvPr>
        </p:nvSpPr>
        <p:spPr>
          <a:xfrm>
            <a:off x="713250" y="2324700"/>
            <a:ext cx="1849800" cy="51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Open Sans"/>
              <a:buNone/>
            </a:pPr>
            <a:r>
              <a:rPr b="0" i="0" lang="en" sz="1400" u="none" cap="none" strike="noStrike">
                <a:solidFill>
                  <a:schemeClr val="lt1"/>
                </a:solidFill>
                <a:latin typeface="Open Sans"/>
                <a:ea typeface="Open Sans"/>
                <a:cs typeface="Open Sans"/>
                <a:sym typeface="Open Sans"/>
              </a:rPr>
              <a:t>Saturn is composed of hydrogen</a:t>
            </a:r>
            <a:endParaRPr b="0" i="0" sz="1400" u="none" cap="none" strike="noStrike">
              <a:solidFill>
                <a:schemeClr val="lt1"/>
              </a:solidFill>
              <a:latin typeface="Open Sans"/>
              <a:ea typeface="Open Sans"/>
              <a:cs typeface="Open Sans"/>
              <a:sym typeface="Open Sans"/>
            </a:endParaRPr>
          </a:p>
        </p:txBody>
      </p:sp>
      <p:grpSp>
        <p:nvGrpSpPr>
          <p:cNvPr id="1022" name="Google Shape;1022;p67"/>
          <p:cNvGrpSpPr/>
          <p:nvPr/>
        </p:nvGrpSpPr>
        <p:grpSpPr>
          <a:xfrm>
            <a:off x="2663878" y="1946061"/>
            <a:ext cx="1849829" cy="381000"/>
            <a:chOff x="716078" y="1931955"/>
            <a:chExt cx="2309400" cy="381000"/>
          </a:xfrm>
        </p:grpSpPr>
        <p:cxnSp>
          <p:nvCxnSpPr>
            <p:cNvPr id="1023" name="Google Shape;1023;p67"/>
            <p:cNvCxnSpPr/>
            <p:nvPr/>
          </p:nvCxnSpPr>
          <p:spPr>
            <a:xfrm>
              <a:off x="716078"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024" name="Google Shape;1024;p67"/>
            <p:cNvCxnSpPr/>
            <p:nvPr/>
          </p:nvCxnSpPr>
          <p:spPr>
            <a:xfrm>
              <a:off x="716078" y="1931955"/>
              <a:ext cx="2309400" cy="0"/>
            </a:xfrm>
            <a:prstGeom prst="straightConnector1">
              <a:avLst/>
            </a:prstGeom>
            <a:noFill/>
            <a:ln cap="flat" cmpd="sng" w="9525">
              <a:solidFill>
                <a:schemeClr val="dk1"/>
              </a:solidFill>
              <a:prstDash val="solid"/>
              <a:round/>
              <a:headEnd len="sm" w="sm" type="none"/>
              <a:tailEnd len="sm" w="sm" type="none"/>
            </a:ln>
          </p:spPr>
        </p:cxnSp>
      </p:grpSp>
      <p:grpSp>
        <p:nvGrpSpPr>
          <p:cNvPr id="1025" name="Google Shape;1025;p67"/>
          <p:cNvGrpSpPr/>
          <p:nvPr/>
        </p:nvGrpSpPr>
        <p:grpSpPr>
          <a:xfrm>
            <a:off x="4614390" y="1946061"/>
            <a:ext cx="1849829" cy="381000"/>
            <a:chOff x="716078" y="1931955"/>
            <a:chExt cx="2309400" cy="381000"/>
          </a:xfrm>
        </p:grpSpPr>
        <p:cxnSp>
          <p:nvCxnSpPr>
            <p:cNvPr id="1026" name="Google Shape;1026;p67"/>
            <p:cNvCxnSpPr/>
            <p:nvPr/>
          </p:nvCxnSpPr>
          <p:spPr>
            <a:xfrm>
              <a:off x="716078"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027" name="Google Shape;1027;p67"/>
            <p:cNvCxnSpPr/>
            <p:nvPr/>
          </p:nvCxnSpPr>
          <p:spPr>
            <a:xfrm>
              <a:off x="716078" y="1931955"/>
              <a:ext cx="2309400" cy="0"/>
            </a:xfrm>
            <a:prstGeom prst="straightConnector1">
              <a:avLst/>
            </a:prstGeom>
            <a:noFill/>
            <a:ln cap="flat" cmpd="sng" w="9525">
              <a:solidFill>
                <a:schemeClr val="dk1"/>
              </a:solidFill>
              <a:prstDash val="solid"/>
              <a:round/>
              <a:headEnd len="sm" w="sm" type="none"/>
              <a:tailEnd len="sm" w="sm" type="none"/>
            </a:ln>
          </p:spPr>
        </p:cxnSp>
      </p:grpSp>
      <p:grpSp>
        <p:nvGrpSpPr>
          <p:cNvPr id="1028" name="Google Shape;1028;p67"/>
          <p:cNvGrpSpPr/>
          <p:nvPr/>
        </p:nvGrpSpPr>
        <p:grpSpPr>
          <a:xfrm>
            <a:off x="713230" y="1946061"/>
            <a:ext cx="1849829" cy="381000"/>
            <a:chOff x="716078" y="1931955"/>
            <a:chExt cx="2309400" cy="381000"/>
          </a:xfrm>
        </p:grpSpPr>
        <p:cxnSp>
          <p:nvCxnSpPr>
            <p:cNvPr id="1029" name="Google Shape;1029;p67"/>
            <p:cNvCxnSpPr/>
            <p:nvPr/>
          </p:nvCxnSpPr>
          <p:spPr>
            <a:xfrm>
              <a:off x="716078"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030" name="Google Shape;1030;p67"/>
            <p:cNvCxnSpPr/>
            <p:nvPr/>
          </p:nvCxnSpPr>
          <p:spPr>
            <a:xfrm>
              <a:off x="716078" y="1931955"/>
              <a:ext cx="2309400" cy="0"/>
            </a:xfrm>
            <a:prstGeom prst="straightConnector1">
              <a:avLst/>
            </a:prstGeom>
            <a:noFill/>
            <a:ln cap="flat" cmpd="sng" w="9525">
              <a:solidFill>
                <a:schemeClr val="dk1"/>
              </a:solidFill>
              <a:prstDash val="solid"/>
              <a:round/>
              <a:headEnd len="sm" w="sm" type="none"/>
              <a:tailEnd len="sm" w="sm" type="none"/>
            </a:ln>
          </p:spPr>
        </p:cxnSp>
      </p:grpSp>
      <p:grpSp>
        <p:nvGrpSpPr>
          <p:cNvPr id="1031" name="Google Shape;1031;p67"/>
          <p:cNvGrpSpPr/>
          <p:nvPr/>
        </p:nvGrpSpPr>
        <p:grpSpPr>
          <a:xfrm>
            <a:off x="6574159" y="1946061"/>
            <a:ext cx="1849829" cy="381000"/>
            <a:chOff x="716078" y="1931955"/>
            <a:chExt cx="2309400" cy="381000"/>
          </a:xfrm>
        </p:grpSpPr>
        <p:cxnSp>
          <p:nvCxnSpPr>
            <p:cNvPr id="1032" name="Google Shape;1032;p67"/>
            <p:cNvCxnSpPr/>
            <p:nvPr/>
          </p:nvCxnSpPr>
          <p:spPr>
            <a:xfrm>
              <a:off x="716078"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033" name="Google Shape;1033;p67"/>
            <p:cNvCxnSpPr/>
            <p:nvPr/>
          </p:nvCxnSpPr>
          <p:spPr>
            <a:xfrm>
              <a:off x="716078" y="1931955"/>
              <a:ext cx="2309400" cy="0"/>
            </a:xfrm>
            <a:prstGeom prst="straightConnector1">
              <a:avLst/>
            </a:prstGeom>
            <a:noFill/>
            <a:ln cap="flat" cmpd="sng" w="9525">
              <a:solidFill>
                <a:schemeClr val="dk1"/>
              </a:solidFill>
              <a:prstDash val="solid"/>
              <a:round/>
              <a:headEnd len="sm" w="sm" type="none"/>
              <a:tailEnd len="sm" w="sm" type="none"/>
            </a:ln>
          </p:spPr>
        </p:cxnSp>
      </p:grpSp>
      <p:grpSp>
        <p:nvGrpSpPr>
          <p:cNvPr id="1034" name="Google Shape;1034;p67"/>
          <p:cNvGrpSpPr/>
          <p:nvPr/>
        </p:nvGrpSpPr>
        <p:grpSpPr>
          <a:xfrm>
            <a:off x="3330851" y="1267156"/>
            <a:ext cx="515883" cy="513691"/>
            <a:chOff x="2554625" y="2432438"/>
            <a:chExt cx="284625" cy="283400"/>
          </a:xfrm>
        </p:grpSpPr>
        <p:sp>
          <p:nvSpPr>
            <p:cNvPr id="1035" name="Google Shape;1035;p67"/>
            <p:cNvSpPr/>
            <p:nvPr/>
          </p:nvSpPr>
          <p:spPr>
            <a:xfrm>
              <a:off x="2630850" y="2669388"/>
              <a:ext cx="30975" cy="45875"/>
            </a:xfrm>
            <a:custGeom>
              <a:rect b="b" l="l" r="r" t="t"/>
              <a:pathLst>
                <a:path extrusionOk="0" h="1835" w="1239">
                  <a:moveTo>
                    <a:pt x="429" y="0"/>
                  </a:moveTo>
                  <a:lnTo>
                    <a:pt x="405" y="48"/>
                  </a:lnTo>
                  <a:cubicBezTo>
                    <a:pt x="167" y="310"/>
                    <a:pt x="0" y="667"/>
                    <a:pt x="0" y="1048"/>
                  </a:cubicBezTo>
                  <a:lnTo>
                    <a:pt x="0" y="1834"/>
                  </a:lnTo>
                  <a:lnTo>
                    <a:pt x="1239" y="1191"/>
                  </a:lnTo>
                  <a:lnTo>
                    <a:pt x="1167" y="191"/>
                  </a:lnTo>
                  <a:cubicBezTo>
                    <a:pt x="905" y="167"/>
                    <a:pt x="667" y="96"/>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7"/>
            <p:cNvSpPr/>
            <p:nvPr/>
          </p:nvSpPr>
          <p:spPr>
            <a:xfrm>
              <a:off x="2555825" y="2513413"/>
              <a:ext cx="98250" cy="101225"/>
            </a:xfrm>
            <a:custGeom>
              <a:rect b="b" l="l" r="r" t="t"/>
              <a:pathLst>
                <a:path extrusionOk="0" h="4049" w="3930">
                  <a:moveTo>
                    <a:pt x="3882" y="0"/>
                  </a:moveTo>
                  <a:lnTo>
                    <a:pt x="1025" y="1715"/>
                  </a:lnTo>
                  <a:cubicBezTo>
                    <a:pt x="382" y="2119"/>
                    <a:pt x="1" y="2810"/>
                    <a:pt x="1" y="3501"/>
                  </a:cubicBezTo>
                  <a:lnTo>
                    <a:pt x="1" y="4048"/>
                  </a:lnTo>
                  <a:lnTo>
                    <a:pt x="1668" y="3787"/>
                  </a:lnTo>
                  <a:lnTo>
                    <a:pt x="1668" y="3596"/>
                  </a:lnTo>
                  <a:cubicBezTo>
                    <a:pt x="1668" y="2929"/>
                    <a:pt x="1977" y="2215"/>
                    <a:pt x="2501" y="1667"/>
                  </a:cubicBezTo>
                  <a:cubicBezTo>
                    <a:pt x="2906" y="1238"/>
                    <a:pt x="3406" y="1024"/>
                    <a:pt x="3930" y="905"/>
                  </a:cubicBezTo>
                  <a:lnTo>
                    <a:pt x="388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7"/>
            <p:cNvSpPr/>
            <p:nvPr/>
          </p:nvSpPr>
          <p:spPr>
            <a:xfrm>
              <a:off x="2738000" y="2511013"/>
              <a:ext cx="101250" cy="104225"/>
            </a:xfrm>
            <a:custGeom>
              <a:rect b="b" l="l" r="r" t="t"/>
              <a:pathLst>
                <a:path extrusionOk="0" h="4169" w="4050">
                  <a:moveTo>
                    <a:pt x="191" y="1"/>
                  </a:moveTo>
                  <a:lnTo>
                    <a:pt x="1" y="3525"/>
                  </a:lnTo>
                  <a:lnTo>
                    <a:pt x="4049" y="4168"/>
                  </a:lnTo>
                  <a:lnTo>
                    <a:pt x="4049" y="3621"/>
                  </a:lnTo>
                  <a:cubicBezTo>
                    <a:pt x="4025" y="2906"/>
                    <a:pt x="3668" y="2239"/>
                    <a:pt x="3073" y="1858"/>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7"/>
            <p:cNvSpPr/>
            <p:nvPr/>
          </p:nvSpPr>
          <p:spPr>
            <a:xfrm>
              <a:off x="2732650" y="2650338"/>
              <a:ext cx="30975" cy="64925"/>
            </a:xfrm>
            <a:custGeom>
              <a:rect b="b" l="l" r="r" t="t"/>
              <a:pathLst>
                <a:path extrusionOk="0" h="2597" w="1239">
                  <a:moveTo>
                    <a:pt x="96" y="0"/>
                  </a:moveTo>
                  <a:lnTo>
                    <a:pt x="0" y="1977"/>
                  </a:lnTo>
                  <a:lnTo>
                    <a:pt x="1239" y="2596"/>
                  </a:lnTo>
                  <a:lnTo>
                    <a:pt x="1239" y="1810"/>
                  </a:lnTo>
                  <a:cubicBezTo>
                    <a:pt x="1239" y="1453"/>
                    <a:pt x="1096" y="1096"/>
                    <a:pt x="858" y="810"/>
                  </a:cubicBez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7"/>
            <p:cNvSpPr/>
            <p:nvPr/>
          </p:nvSpPr>
          <p:spPr>
            <a:xfrm>
              <a:off x="2676675" y="2651513"/>
              <a:ext cx="42900" cy="63750"/>
            </a:xfrm>
            <a:custGeom>
              <a:rect b="b" l="l" r="r" t="t"/>
              <a:pathLst>
                <a:path extrusionOk="0" h="2550" w="1716">
                  <a:moveTo>
                    <a:pt x="1716" y="1"/>
                  </a:moveTo>
                  <a:lnTo>
                    <a:pt x="1620" y="96"/>
                  </a:lnTo>
                  <a:cubicBezTo>
                    <a:pt x="1192" y="549"/>
                    <a:pt x="620" y="811"/>
                    <a:pt x="1" y="906"/>
                  </a:cubicBezTo>
                  <a:lnTo>
                    <a:pt x="72" y="2549"/>
                  </a:lnTo>
                  <a:lnTo>
                    <a:pt x="1596" y="2549"/>
                  </a:lnTo>
                  <a:lnTo>
                    <a:pt x="17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7"/>
            <p:cNvSpPr/>
            <p:nvPr/>
          </p:nvSpPr>
          <p:spPr>
            <a:xfrm>
              <a:off x="2554625" y="2677713"/>
              <a:ext cx="38725" cy="38125"/>
            </a:xfrm>
            <a:custGeom>
              <a:rect b="b" l="l" r="r" t="t"/>
              <a:pathLst>
                <a:path extrusionOk="0" h="1525" w="1549">
                  <a:moveTo>
                    <a:pt x="549" y="1"/>
                  </a:moveTo>
                  <a:lnTo>
                    <a:pt x="263" y="334"/>
                  </a:lnTo>
                  <a:cubicBezTo>
                    <a:pt x="1" y="596"/>
                    <a:pt x="1" y="1049"/>
                    <a:pt x="263" y="1311"/>
                  </a:cubicBezTo>
                  <a:cubicBezTo>
                    <a:pt x="406" y="1477"/>
                    <a:pt x="549" y="1525"/>
                    <a:pt x="739" y="1525"/>
                  </a:cubicBezTo>
                  <a:cubicBezTo>
                    <a:pt x="906" y="1525"/>
                    <a:pt x="1096" y="1477"/>
                    <a:pt x="1215" y="1311"/>
                  </a:cubicBezTo>
                  <a:lnTo>
                    <a:pt x="1549" y="1001"/>
                  </a:lnTo>
                  <a:lnTo>
                    <a:pt x="5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7"/>
            <p:cNvSpPr/>
            <p:nvPr/>
          </p:nvSpPr>
          <p:spPr>
            <a:xfrm>
              <a:off x="2570700" y="2643788"/>
              <a:ext cx="57200" cy="57175"/>
            </a:xfrm>
            <a:custGeom>
              <a:rect b="b" l="l" r="r" t="t"/>
              <a:pathLst>
                <a:path extrusionOk="0" h="2287" w="2288">
                  <a:moveTo>
                    <a:pt x="477" y="0"/>
                  </a:moveTo>
                  <a:lnTo>
                    <a:pt x="1" y="477"/>
                  </a:lnTo>
                  <a:lnTo>
                    <a:pt x="1811" y="2287"/>
                  </a:lnTo>
                  <a:lnTo>
                    <a:pt x="2287" y="1810"/>
                  </a:lnTo>
                  <a:lnTo>
                    <a:pt x="1668" y="1167"/>
                  </a:lnTo>
                  <a:lnTo>
                    <a:pt x="2216" y="643"/>
                  </a:lnTo>
                  <a:cubicBezTo>
                    <a:pt x="2120" y="596"/>
                    <a:pt x="2025" y="500"/>
                    <a:pt x="1930" y="405"/>
                  </a:cubicBezTo>
                  <a:cubicBezTo>
                    <a:pt x="1811" y="358"/>
                    <a:pt x="1763" y="262"/>
                    <a:pt x="1692" y="215"/>
                  </a:cubicBezTo>
                  <a:lnTo>
                    <a:pt x="1192" y="715"/>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7"/>
            <p:cNvSpPr/>
            <p:nvPr/>
          </p:nvSpPr>
          <p:spPr>
            <a:xfrm>
              <a:off x="2613575" y="2550313"/>
              <a:ext cx="107775" cy="107775"/>
            </a:xfrm>
            <a:custGeom>
              <a:rect b="b" l="l" r="r" t="t"/>
              <a:pathLst>
                <a:path extrusionOk="0" h="4311" w="4311">
                  <a:moveTo>
                    <a:pt x="2811" y="1239"/>
                  </a:moveTo>
                  <a:lnTo>
                    <a:pt x="3287" y="1715"/>
                  </a:lnTo>
                  <a:lnTo>
                    <a:pt x="1882" y="3120"/>
                  </a:lnTo>
                  <a:lnTo>
                    <a:pt x="1048" y="2263"/>
                  </a:lnTo>
                  <a:lnTo>
                    <a:pt x="1501" y="1834"/>
                  </a:lnTo>
                  <a:lnTo>
                    <a:pt x="1858" y="2191"/>
                  </a:lnTo>
                  <a:lnTo>
                    <a:pt x="2811" y="1239"/>
                  </a:lnTo>
                  <a:close/>
                  <a:moveTo>
                    <a:pt x="2168" y="1"/>
                  </a:moveTo>
                  <a:cubicBezTo>
                    <a:pt x="1620" y="1"/>
                    <a:pt x="1048" y="215"/>
                    <a:pt x="644" y="643"/>
                  </a:cubicBezTo>
                  <a:cubicBezTo>
                    <a:pt x="215" y="1048"/>
                    <a:pt x="1" y="1596"/>
                    <a:pt x="1" y="2144"/>
                  </a:cubicBezTo>
                  <a:cubicBezTo>
                    <a:pt x="1" y="2715"/>
                    <a:pt x="215" y="3263"/>
                    <a:pt x="644" y="3668"/>
                  </a:cubicBezTo>
                  <a:cubicBezTo>
                    <a:pt x="1048" y="4097"/>
                    <a:pt x="1596" y="4311"/>
                    <a:pt x="2168" y="4311"/>
                  </a:cubicBezTo>
                  <a:cubicBezTo>
                    <a:pt x="2715" y="4311"/>
                    <a:pt x="3263" y="4097"/>
                    <a:pt x="3668" y="3668"/>
                  </a:cubicBezTo>
                  <a:cubicBezTo>
                    <a:pt x="4097" y="3263"/>
                    <a:pt x="4311" y="2715"/>
                    <a:pt x="4311" y="2144"/>
                  </a:cubicBezTo>
                  <a:cubicBezTo>
                    <a:pt x="4311" y="1596"/>
                    <a:pt x="4097" y="1048"/>
                    <a:pt x="3668" y="643"/>
                  </a:cubicBezTo>
                  <a:cubicBezTo>
                    <a:pt x="3263" y="215"/>
                    <a:pt x="2715" y="1"/>
                    <a:pt x="21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7"/>
            <p:cNvSpPr/>
            <p:nvPr/>
          </p:nvSpPr>
          <p:spPr>
            <a:xfrm>
              <a:off x="2665975" y="2432438"/>
              <a:ext cx="63125" cy="131000"/>
            </a:xfrm>
            <a:custGeom>
              <a:rect b="b" l="l" r="r" t="t"/>
              <a:pathLst>
                <a:path extrusionOk="0" h="5240" w="2525">
                  <a:moveTo>
                    <a:pt x="1286" y="0"/>
                  </a:moveTo>
                  <a:lnTo>
                    <a:pt x="691" y="500"/>
                  </a:lnTo>
                  <a:cubicBezTo>
                    <a:pt x="238" y="881"/>
                    <a:pt x="0" y="1429"/>
                    <a:pt x="48" y="2024"/>
                  </a:cubicBezTo>
                  <a:lnTo>
                    <a:pt x="167" y="4096"/>
                  </a:lnTo>
                  <a:cubicBezTo>
                    <a:pt x="858" y="4144"/>
                    <a:pt x="1548" y="4406"/>
                    <a:pt x="2072" y="4906"/>
                  </a:cubicBezTo>
                  <a:cubicBezTo>
                    <a:pt x="2144" y="5025"/>
                    <a:pt x="2239" y="5120"/>
                    <a:pt x="2334" y="5239"/>
                  </a:cubicBezTo>
                  <a:lnTo>
                    <a:pt x="2501" y="2024"/>
                  </a:lnTo>
                  <a:cubicBezTo>
                    <a:pt x="2525" y="1453"/>
                    <a:pt x="2286" y="881"/>
                    <a:pt x="1882" y="500"/>
                  </a:cubicBezTo>
                  <a:lnTo>
                    <a:pt x="12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4" name="Google Shape;1044;p67"/>
          <p:cNvGrpSpPr/>
          <p:nvPr/>
        </p:nvGrpSpPr>
        <p:grpSpPr>
          <a:xfrm>
            <a:off x="7241123" y="1266079"/>
            <a:ext cx="515901" cy="515845"/>
            <a:chOff x="4026375" y="1988288"/>
            <a:chExt cx="282825" cy="282825"/>
          </a:xfrm>
        </p:grpSpPr>
        <p:sp>
          <p:nvSpPr>
            <p:cNvPr id="1045" name="Google Shape;1045;p67"/>
            <p:cNvSpPr/>
            <p:nvPr/>
          </p:nvSpPr>
          <p:spPr>
            <a:xfrm>
              <a:off x="4101375" y="2206188"/>
              <a:ext cx="31000" cy="64925"/>
            </a:xfrm>
            <a:custGeom>
              <a:rect b="b" l="l" r="r" t="t"/>
              <a:pathLst>
                <a:path extrusionOk="0" h="2597" w="1240">
                  <a:moveTo>
                    <a:pt x="1144" y="1"/>
                  </a:moveTo>
                  <a:lnTo>
                    <a:pt x="406" y="811"/>
                  </a:lnTo>
                  <a:cubicBezTo>
                    <a:pt x="168" y="1072"/>
                    <a:pt x="1" y="1430"/>
                    <a:pt x="1" y="1811"/>
                  </a:cubicBezTo>
                  <a:lnTo>
                    <a:pt x="1" y="2597"/>
                  </a:lnTo>
                  <a:lnTo>
                    <a:pt x="1239" y="1954"/>
                  </a:lnTo>
                  <a:lnTo>
                    <a:pt x="11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7"/>
            <p:cNvSpPr/>
            <p:nvPr/>
          </p:nvSpPr>
          <p:spPr>
            <a:xfrm>
              <a:off x="4026375" y="2075213"/>
              <a:ext cx="100625" cy="101250"/>
            </a:xfrm>
            <a:custGeom>
              <a:rect b="b" l="l" r="r" t="t"/>
              <a:pathLst>
                <a:path extrusionOk="0" h="4050" w="4025">
                  <a:moveTo>
                    <a:pt x="3882" y="1"/>
                  </a:moveTo>
                  <a:lnTo>
                    <a:pt x="1024" y="1715"/>
                  </a:lnTo>
                  <a:cubicBezTo>
                    <a:pt x="381" y="2120"/>
                    <a:pt x="0" y="2787"/>
                    <a:pt x="0" y="3501"/>
                  </a:cubicBezTo>
                  <a:lnTo>
                    <a:pt x="0" y="4049"/>
                  </a:lnTo>
                  <a:lnTo>
                    <a:pt x="4025" y="3382"/>
                  </a:lnTo>
                  <a:lnTo>
                    <a:pt x="388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7"/>
            <p:cNvSpPr/>
            <p:nvPr/>
          </p:nvSpPr>
          <p:spPr>
            <a:xfrm>
              <a:off x="4251425" y="2114513"/>
              <a:ext cx="57775" cy="62525"/>
            </a:xfrm>
            <a:custGeom>
              <a:rect b="b" l="l" r="r" t="t"/>
              <a:pathLst>
                <a:path extrusionOk="0" h="2501" w="2311">
                  <a:moveTo>
                    <a:pt x="1096" y="0"/>
                  </a:moveTo>
                  <a:cubicBezTo>
                    <a:pt x="1072" y="786"/>
                    <a:pt x="715" y="1501"/>
                    <a:pt x="48" y="2048"/>
                  </a:cubicBezTo>
                  <a:lnTo>
                    <a:pt x="0" y="2120"/>
                  </a:lnTo>
                  <a:lnTo>
                    <a:pt x="2286" y="2501"/>
                  </a:lnTo>
                  <a:lnTo>
                    <a:pt x="2286" y="1906"/>
                  </a:lnTo>
                  <a:lnTo>
                    <a:pt x="2310" y="1906"/>
                  </a:lnTo>
                  <a:cubicBezTo>
                    <a:pt x="2310" y="1191"/>
                    <a:pt x="1953" y="548"/>
                    <a:pt x="1334" y="143"/>
                  </a:cubicBezTo>
                  <a:lnTo>
                    <a:pt x="10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7"/>
            <p:cNvSpPr/>
            <p:nvPr/>
          </p:nvSpPr>
          <p:spPr>
            <a:xfrm>
              <a:off x="4203800" y="2205588"/>
              <a:ext cx="30375" cy="64325"/>
            </a:xfrm>
            <a:custGeom>
              <a:rect b="b" l="l" r="r" t="t"/>
              <a:pathLst>
                <a:path extrusionOk="0" h="2573" w="1215">
                  <a:moveTo>
                    <a:pt x="71" y="1"/>
                  </a:moveTo>
                  <a:lnTo>
                    <a:pt x="0" y="1954"/>
                  </a:lnTo>
                  <a:lnTo>
                    <a:pt x="1215" y="2573"/>
                  </a:lnTo>
                  <a:lnTo>
                    <a:pt x="1215" y="1811"/>
                  </a:lnTo>
                  <a:cubicBezTo>
                    <a:pt x="1215" y="1454"/>
                    <a:pt x="1072" y="1096"/>
                    <a:pt x="834" y="787"/>
                  </a:cubicBezTo>
                  <a:lnTo>
                    <a:pt x="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7"/>
            <p:cNvSpPr/>
            <p:nvPr/>
          </p:nvSpPr>
          <p:spPr>
            <a:xfrm>
              <a:off x="4136500" y="1988288"/>
              <a:ext cx="63150" cy="282825"/>
            </a:xfrm>
            <a:custGeom>
              <a:rect b="b" l="l" r="r" t="t"/>
              <a:pathLst>
                <a:path extrusionOk="0" h="11313" w="2526">
                  <a:moveTo>
                    <a:pt x="1287" y="1"/>
                  </a:moveTo>
                  <a:lnTo>
                    <a:pt x="692" y="501"/>
                  </a:lnTo>
                  <a:cubicBezTo>
                    <a:pt x="239" y="882"/>
                    <a:pt x="1" y="1430"/>
                    <a:pt x="49" y="2025"/>
                  </a:cubicBezTo>
                  <a:lnTo>
                    <a:pt x="525" y="11313"/>
                  </a:lnTo>
                  <a:lnTo>
                    <a:pt x="2049" y="11313"/>
                  </a:lnTo>
                  <a:lnTo>
                    <a:pt x="2263" y="7288"/>
                  </a:lnTo>
                  <a:cubicBezTo>
                    <a:pt x="2216" y="7217"/>
                    <a:pt x="2120" y="7169"/>
                    <a:pt x="2049" y="7097"/>
                  </a:cubicBezTo>
                  <a:cubicBezTo>
                    <a:pt x="1311" y="6502"/>
                    <a:pt x="954" y="5764"/>
                    <a:pt x="954" y="5002"/>
                  </a:cubicBezTo>
                  <a:lnTo>
                    <a:pt x="954" y="3168"/>
                  </a:lnTo>
                  <a:lnTo>
                    <a:pt x="2478" y="2501"/>
                  </a:lnTo>
                  <a:lnTo>
                    <a:pt x="2502" y="2025"/>
                  </a:lnTo>
                  <a:cubicBezTo>
                    <a:pt x="2525" y="1453"/>
                    <a:pt x="2287" y="882"/>
                    <a:pt x="1882" y="501"/>
                  </a:cubicBezTo>
                  <a:lnTo>
                    <a:pt x="12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67"/>
            <p:cNvSpPr/>
            <p:nvPr/>
          </p:nvSpPr>
          <p:spPr>
            <a:xfrm>
              <a:off x="4175800" y="2061513"/>
              <a:ext cx="35150" cy="102425"/>
            </a:xfrm>
            <a:custGeom>
              <a:rect b="b" l="l" r="r" t="t"/>
              <a:pathLst>
                <a:path extrusionOk="0" h="4097" w="1406">
                  <a:moveTo>
                    <a:pt x="1406" y="1"/>
                  </a:moveTo>
                  <a:lnTo>
                    <a:pt x="1" y="644"/>
                  </a:lnTo>
                  <a:lnTo>
                    <a:pt x="1" y="2025"/>
                  </a:lnTo>
                  <a:cubicBezTo>
                    <a:pt x="1" y="2621"/>
                    <a:pt x="310" y="3192"/>
                    <a:pt x="834" y="3668"/>
                  </a:cubicBezTo>
                  <a:cubicBezTo>
                    <a:pt x="1049" y="3835"/>
                    <a:pt x="1263" y="4002"/>
                    <a:pt x="1406" y="4097"/>
                  </a:cubicBezTo>
                  <a:lnTo>
                    <a:pt x="14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7"/>
            <p:cNvSpPr/>
            <p:nvPr/>
          </p:nvSpPr>
          <p:spPr>
            <a:xfrm>
              <a:off x="4228200" y="2062713"/>
              <a:ext cx="35150" cy="102425"/>
            </a:xfrm>
            <a:custGeom>
              <a:rect b="b" l="l" r="r" t="t"/>
              <a:pathLst>
                <a:path extrusionOk="0" h="4097" w="1406">
                  <a:moveTo>
                    <a:pt x="0" y="1"/>
                  </a:moveTo>
                  <a:lnTo>
                    <a:pt x="0" y="4097"/>
                  </a:lnTo>
                  <a:cubicBezTo>
                    <a:pt x="143" y="4001"/>
                    <a:pt x="358" y="3858"/>
                    <a:pt x="548" y="3692"/>
                  </a:cubicBezTo>
                  <a:cubicBezTo>
                    <a:pt x="1096" y="3168"/>
                    <a:pt x="1405" y="2620"/>
                    <a:pt x="1405" y="2025"/>
                  </a:cubicBezTo>
                  <a:lnTo>
                    <a:pt x="1405" y="62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2" name="Google Shape;1052;p67"/>
          <p:cNvSpPr txBox="1"/>
          <p:nvPr>
            <p:ph idx="4294967295" type="title"/>
          </p:nvPr>
        </p:nvSpPr>
        <p:spPr>
          <a:xfrm>
            <a:off x="713244" y="1946511"/>
            <a:ext cx="1849800" cy="38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2000"/>
              <a:t>STEP 1</a:t>
            </a:r>
            <a:endParaRPr sz="2000"/>
          </a:p>
        </p:txBody>
      </p:sp>
      <p:grpSp>
        <p:nvGrpSpPr>
          <p:cNvPr id="1053" name="Google Shape;1053;p67"/>
          <p:cNvGrpSpPr/>
          <p:nvPr/>
        </p:nvGrpSpPr>
        <p:grpSpPr>
          <a:xfrm>
            <a:off x="5281356" y="1268214"/>
            <a:ext cx="515898" cy="511574"/>
            <a:chOff x="2035475" y="3857713"/>
            <a:chExt cx="285200" cy="282825"/>
          </a:xfrm>
        </p:grpSpPr>
        <p:sp>
          <p:nvSpPr>
            <p:cNvPr id="1054" name="Google Shape;1054;p67"/>
            <p:cNvSpPr/>
            <p:nvPr/>
          </p:nvSpPr>
          <p:spPr>
            <a:xfrm>
              <a:off x="2112275" y="4094663"/>
              <a:ext cx="30400" cy="45875"/>
            </a:xfrm>
            <a:custGeom>
              <a:rect b="b" l="l" r="r" t="t"/>
              <a:pathLst>
                <a:path extrusionOk="0" h="1835" w="1216">
                  <a:moveTo>
                    <a:pt x="429" y="1"/>
                  </a:moveTo>
                  <a:lnTo>
                    <a:pt x="382" y="49"/>
                  </a:lnTo>
                  <a:cubicBezTo>
                    <a:pt x="144" y="311"/>
                    <a:pt x="1" y="668"/>
                    <a:pt x="1" y="1049"/>
                  </a:cubicBezTo>
                  <a:lnTo>
                    <a:pt x="1" y="1835"/>
                  </a:lnTo>
                  <a:lnTo>
                    <a:pt x="1215" y="1192"/>
                  </a:lnTo>
                  <a:lnTo>
                    <a:pt x="1168" y="191"/>
                  </a:lnTo>
                  <a:cubicBezTo>
                    <a:pt x="906" y="144"/>
                    <a:pt x="668" y="96"/>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7"/>
            <p:cNvSpPr/>
            <p:nvPr/>
          </p:nvSpPr>
          <p:spPr>
            <a:xfrm>
              <a:off x="2037275" y="3938688"/>
              <a:ext cx="98250" cy="101250"/>
            </a:xfrm>
            <a:custGeom>
              <a:rect b="b" l="l" r="r" t="t"/>
              <a:pathLst>
                <a:path extrusionOk="0" h="4050" w="3930">
                  <a:moveTo>
                    <a:pt x="3858" y="1"/>
                  </a:moveTo>
                  <a:lnTo>
                    <a:pt x="1000" y="1715"/>
                  </a:lnTo>
                  <a:cubicBezTo>
                    <a:pt x="381" y="2120"/>
                    <a:pt x="0" y="2787"/>
                    <a:pt x="0" y="3501"/>
                  </a:cubicBezTo>
                  <a:lnTo>
                    <a:pt x="0" y="4049"/>
                  </a:lnTo>
                  <a:lnTo>
                    <a:pt x="1667" y="3787"/>
                  </a:lnTo>
                  <a:lnTo>
                    <a:pt x="1667" y="3597"/>
                  </a:lnTo>
                  <a:cubicBezTo>
                    <a:pt x="1667" y="2882"/>
                    <a:pt x="1953" y="2192"/>
                    <a:pt x="2501" y="1668"/>
                  </a:cubicBezTo>
                  <a:cubicBezTo>
                    <a:pt x="2905" y="1239"/>
                    <a:pt x="3382" y="1001"/>
                    <a:pt x="3929" y="882"/>
                  </a:cubicBezTo>
                  <a:lnTo>
                    <a:pt x="385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7"/>
            <p:cNvSpPr/>
            <p:nvPr/>
          </p:nvSpPr>
          <p:spPr>
            <a:xfrm>
              <a:off x="2219450" y="3936313"/>
              <a:ext cx="101225" cy="104200"/>
            </a:xfrm>
            <a:custGeom>
              <a:rect b="b" l="l" r="r" t="t"/>
              <a:pathLst>
                <a:path extrusionOk="0" h="4168" w="4049">
                  <a:moveTo>
                    <a:pt x="191" y="0"/>
                  </a:moveTo>
                  <a:lnTo>
                    <a:pt x="0" y="3525"/>
                  </a:lnTo>
                  <a:lnTo>
                    <a:pt x="4049" y="4168"/>
                  </a:lnTo>
                  <a:lnTo>
                    <a:pt x="4049" y="3596"/>
                  </a:lnTo>
                  <a:cubicBezTo>
                    <a:pt x="4025" y="2882"/>
                    <a:pt x="3668" y="2239"/>
                    <a:pt x="3072" y="1858"/>
                  </a:cubicBez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7"/>
            <p:cNvSpPr/>
            <p:nvPr/>
          </p:nvSpPr>
          <p:spPr>
            <a:xfrm>
              <a:off x="2215275" y="4075038"/>
              <a:ext cx="30400" cy="64325"/>
            </a:xfrm>
            <a:custGeom>
              <a:rect b="b" l="l" r="r" t="t"/>
              <a:pathLst>
                <a:path extrusionOk="0" h="2573" w="1216">
                  <a:moveTo>
                    <a:pt x="72" y="0"/>
                  </a:moveTo>
                  <a:lnTo>
                    <a:pt x="1" y="1953"/>
                  </a:lnTo>
                  <a:lnTo>
                    <a:pt x="1215" y="2572"/>
                  </a:lnTo>
                  <a:lnTo>
                    <a:pt x="1215" y="1810"/>
                  </a:lnTo>
                  <a:cubicBezTo>
                    <a:pt x="1215" y="1453"/>
                    <a:pt x="1048" y="1096"/>
                    <a:pt x="810" y="786"/>
                  </a:cubicBez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7"/>
            <p:cNvSpPr/>
            <p:nvPr/>
          </p:nvSpPr>
          <p:spPr>
            <a:xfrm>
              <a:off x="2157525" y="4076813"/>
              <a:ext cx="43500" cy="63725"/>
            </a:xfrm>
            <a:custGeom>
              <a:rect b="b" l="l" r="r" t="t"/>
              <a:pathLst>
                <a:path extrusionOk="0" h="2549" w="1740">
                  <a:moveTo>
                    <a:pt x="1739" y="1"/>
                  </a:moveTo>
                  <a:lnTo>
                    <a:pt x="1644" y="96"/>
                  </a:lnTo>
                  <a:cubicBezTo>
                    <a:pt x="1191" y="548"/>
                    <a:pt x="644" y="810"/>
                    <a:pt x="1" y="905"/>
                  </a:cubicBezTo>
                  <a:lnTo>
                    <a:pt x="96" y="2549"/>
                  </a:lnTo>
                  <a:lnTo>
                    <a:pt x="1620" y="2549"/>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67"/>
            <p:cNvSpPr/>
            <p:nvPr/>
          </p:nvSpPr>
          <p:spPr>
            <a:xfrm>
              <a:off x="2147400" y="3857713"/>
              <a:ext cx="63150" cy="131000"/>
            </a:xfrm>
            <a:custGeom>
              <a:rect b="b" l="l" r="r" t="t"/>
              <a:pathLst>
                <a:path extrusionOk="0" h="5240" w="2526">
                  <a:moveTo>
                    <a:pt x="1287" y="1"/>
                  </a:moveTo>
                  <a:lnTo>
                    <a:pt x="691" y="501"/>
                  </a:lnTo>
                  <a:cubicBezTo>
                    <a:pt x="239" y="882"/>
                    <a:pt x="1" y="1430"/>
                    <a:pt x="48" y="2025"/>
                  </a:cubicBezTo>
                  <a:lnTo>
                    <a:pt x="167" y="4097"/>
                  </a:lnTo>
                  <a:cubicBezTo>
                    <a:pt x="858" y="4121"/>
                    <a:pt x="1549" y="4407"/>
                    <a:pt x="2073" y="4907"/>
                  </a:cubicBezTo>
                  <a:cubicBezTo>
                    <a:pt x="2144" y="5002"/>
                    <a:pt x="2239" y="5121"/>
                    <a:pt x="2311" y="5240"/>
                  </a:cubicBezTo>
                  <a:lnTo>
                    <a:pt x="2501" y="2025"/>
                  </a:lnTo>
                  <a:cubicBezTo>
                    <a:pt x="2525" y="1454"/>
                    <a:pt x="2287" y="882"/>
                    <a:pt x="1882" y="501"/>
                  </a:cubicBezTo>
                  <a:lnTo>
                    <a:pt x="12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7"/>
            <p:cNvSpPr/>
            <p:nvPr/>
          </p:nvSpPr>
          <p:spPr>
            <a:xfrm>
              <a:off x="2035475" y="4102413"/>
              <a:ext cx="38725" cy="38125"/>
            </a:xfrm>
            <a:custGeom>
              <a:rect b="b" l="l" r="r" t="t"/>
              <a:pathLst>
                <a:path extrusionOk="0" h="1525" w="1549">
                  <a:moveTo>
                    <a:pt x="572" y="1"/>
                  </a:moveTo>
                  <a:lnTo>
                    <a:pt x="286" y="334"/>
                  </a:lnTo>
                  <a:cubicBezTo>
                    <a:pt x="1" y="596"/>
                    <a:pt x="1" y="1025"/>
                    <a:pt x="286" y="1310"/>
                  </a:cubicBezTo>
                  <a:cubicBezTo>
                    <a:pt x="429" y="1453"/>
                    <a:pt x="572" y="1525"/>
                    <a:pt x="763" y="1525"/>
                  </a:cubicBezTo>
                  <a:cubicBezTo>
                    <a:pt x="929" y="1525"/>
                    <a:pt x="1096" y="1453"/>
                    <a:pt x="1239" y="1310"/>
                  </a:cubicBezTo>
                  <a:lnTo>
                    <a:pt x="1549" y="977"/>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7"/>
            <p:cNvSpPr/>
            <p:nvPr/>
          </p:nvSpPr>
          <p:spPr>
            <a:xfrm>
              <a:off x="2052150" y="4067888"/>
              <a:ext cx="57175" cy="57775"/>
            </a:xfrm>
            <a:custGeom>
              <a:rect b="b" l="l" r="r" t="t"/>
              <a:pathLst>
                <a:path extrusionOk="0" h="2311" w="2287">
                  <a:moveTo>
                    <a:pt x="477" y="0"/>
                  </a:moveTo>
                  <a:lnTo>
                    <a:pt x="0" y="477"/>
                  </a:lnTo>
                  <a:lnTo>
                    <a:pt x="1810" y="2310"/>
                  </a:lnTo>
                  <a:lnTo>
                    <a:pt x="2287" y="1834"/>
                  </a:lnTo>
                  <a:lnTo>
                    <a:pt x="1667" y="1167"/>
                  </a:lnTo>
                  <a:lnTo>
                    <a:pt x="2191" y="667"/>
                  </a:lnTo>
                  <a:cubicBezTo>
                    <a:pt x="2120" y="596"/>
                    <a:pt x="2025" y="524"/>
                    <a:pt x="1929" y="429"/>
                  </a:cubicBezTo>
                  <a:cubicBezTo>
                    <a:pt x="1810" y="358"/>
                    <a:pt x="1763" y="310"/>
                    <a:pt x="1691" y="215"/>
                  </a:cubicBezTo>
                  <a:lnTo>
                    <a:pt x="1191" y="715"/>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7"/>
            <p:cNvSpPr/>
            <p:nvPr/>
          </p:nvSpPr>
          <p:spPr>
            <a:xfrm>
              <a:off x="2095025" y="3975613"/>
              <a:ext cx="107175" cy="107175"/>
            </a:xfrm>
            <a:custGeom>
              <a:rect b="b" l="l" r="r" t="t"/>
              <a:pathLst>
                <a:path extrusionOk="0" h="4287" w="4287">
                  <a:moveTo>
                    <a:pt x="2620" y="1167"/>
                  </a:moveTo>
                  <a:lnTo>
                    <a:pt x="3096" y="1643"/>
                  </a:lnTo>
                  <a:lnTo>
                    <a:pt x="2620" y="2120"/>
                  </a:lnTo>
                  <a:lnTo>
                    <a:pt x="3096" y="2596"/>
                  </a:lnTo>
                  <a:lnTo>
                    <a:pt x="2620" y="3072"/>
                  </a:lnTo>
                  <a:lnTo>
                    <a:pt x="2143" y="2596"/>
                  </a:lnTo>
                  <a:lnTo>
                    <a:pt x="1667" y="3072"/>
                  </a:lnTo>
                  <a:lnTo>
                    <a:pt x="1191" y="2596"/>
                  </a:lnTo>
                  <a:lnTo>
                    <a:pt x="1667" y="2120"/>
                  </a:lnTo>
                  <a:lnTo>
                    <a:pt x="1191" y="1643"/>
                  </a:lnTo>
                  <a:lnTo>
                    <a:pt x="1667" y="1167"/>
                  </a:lnTo>
                  <a:lnTo>
                    <a:pt x="2143" y="1643"/>
                  </a:lnTo>
                  <a:lnTo>
                    <a:pt x="2620" y="1167"/>
                  </a:lnTo>
                  <a:close/>
                  <a:moveTo>
                    <a:pt x="2143" y="0"/>
                  </a:moveTo>
                  <a:cubicBezTo>
                    <a:pt x="1619" y="0"/>
                    <a:pt x="1048" y="214"/>
                    <a:pt x="643" y="619"/>
                  </a:cubicBezTo>
                  <a:cubicBezTo>
                    <a:pt x="214" y="1048"/>
                    <a:pt x="0" y="1572"/>
                    <a:pt x="0" y="2143"/>
                  </a:cubicBezTo>
                  <a:cubicBezTo>
                    <a:pt x="0" y="2715"/>
                    <a:pt x="214" y="3239"/>
                    <a:pt x="643" y="3668"/>
                  </a:cubicBezTo>
                  <a:cubicBezTo>
                    <a:pt x="1048" y="4096"/>
                    <a:pt x="1596" y="4287"/>
                    <a:pt x="2143" y="4287"/>
                  </a:cubicBezTo>
                  <a:cubicBezTo>
                    <a:pt x="2715" y="4287"/>
                    <a:pt x="3263" y="4096"/>
                    <a:pt x="3668" y="3668"/>
                  </a:cubicBezTo>
                  <a:cubicBezTo>
                    <a:pt x="4096" y="3263"/>
                    <a:pt x="4287" y="2715"/>
                    <a:pt x="4287" y="2143"/>
                  </a:cubicBezTo>
                  <a:cubicBezTo>
                    <a:pt x="4287" y="1596"/>
                    <a:pt x="4096" y="1048"/>
                    <a:pt x="3668" y="619"/>
                  </a:cubicBezTo>
                  <a:cubicBezTo>
                    <a:pt x="3263" y="214"/>
                    <a:pt x="2715"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3" name="Google Shape;1063;p67"/>
          <p:cNvGrpSpPr/>
          <p:nvPr/>
        </p:nvGrpSpPr>
        <p:grpSpPr>
          <a:xfrm>
            <a:off x="1380199" y="1265519"/>
            <a:ext cx="515890" cy="516965"/>
            <a:chOff x="1537150" y="1987113"/>
            <a:chExt cx="283425" cy="284000"/>
          </a:xfrm>
        </p:grpSpPr>
        <p:sp>
          <p:nvSpPr>
            <p:cNvPr id="1064" name="Google Shape;1064;p67"/>
            <p:cNvSpPr/>
            <p:nvPr/>
          </p:nvSpPr>
          <p:spPr>
            <a:xfrm>
              <a:off x="1612175" y="2206188"/>
              <a:ext cx="30400" cy="64925"/>
            </a:xfrm>
            <a:custGeom>
              <a:rect b="b" l="l" r="r" t="t"/>
              <a:pathLst>
                <a:path extrusionOk="0" h="2597" w="1216">
                  <a:moveTo>
                    <a:pt x="1120" y="1"/>
                  </a:moveTo>
                  <a:lnTo>
                    <a:pt x="382" y="811"/>
                  </a:lnTo>
                  <a:cubicBezTo>
                    <a:pt x="143" y="1072"/>
                    <a:pt x="1" y="1430"/>
                    <a:pt x="1" y="1811"/>
                  </a:cubicBezTo>
                  <a:lnTo>
                    <a:pt x="1" y="2597"/>
                  </a:lnTo>
                  <a:lnTo>
                    <a:pt x="1215" y="1954"/>
                  </a:lnTo>
                  <a:lnTo>
                    <a:pt x="112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7"/>
            <p:cNvSpPr/>
            <p:nvPr/>
          </p:nvSpPr>
          <p:spPr>
            <a:xfrm>
              <a:off x="1537150" y="2074613"/>
              <a:ext cx="100650" cy="101850"/>
            </a:xfrm>
            <a:custGeom>
              <a:rect b="b" l="l" r="r" t="t"/>
              <a:pathLst>
                <a:path extrusionOk="0" h="4074" w="4026">
                  <a:moveTo>
                    <a:pt x="3835" y="1"/>
                  </a:moveTo>
                  <a:lnTo>
                    <a:pt x="1001" y="1739"/>
                  </a:lnTo>
                  <a:cubicBezTo>
                    <a:pt x="382" y="2144"/>
                    <a:pt x="1" y="2811"/>
                    <a:pt x="1" y="3525"/>
                  </a:cubicBezTo>
                  <a:lnTo>
                    <a:pt x="1" y="4073"/>
                  </a:lnTo>
                  <a:lnTo>
                    <a:pt x="4026" y="3406"/>
                  </a:lnTo>
                  <a:lnTo>
                    <a:pt x="383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7"/>
            <p:cNvSpPr/>
            <p:nvPr/>
          </p:nvSpPr>
          <p:spPr>
            <a:xfrm>
              <a:off x="1719350" y="2072238"/>
              <a:ext cx="101225" cy="104225"/>
            </a:xfrm>
            <a:custGeom>
              <a:rect b="b" l="l" r="r" t="t"/>
              <a:pathLst>
                <a:path extrusionOk="0" h="4169" w="4049">
                  <a:moveTo>
                    <a:pt x="191" y="1"/>
                  </a:moveTo>
                  <a:lnTo>
                    <a:pt x="0" y="3501"/>
                  </a:lnTo>
                  <a:lnTo>
                    <a:pt x="4049" y="4168"/>
                  </a:lnTo>
                  <a:lnTo>
                    <a:pt x="4049" y="3597"/>
                  </a:lnTo>
                  <a:cubicBezTo>
                    <a:pt x="4049" y="2882"/>
                    <a:pt x="3691" y="2239"/>
                    <a:pt x="3072" y="1834"/>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7"/>
            <p:cNvSpPr/>
            <p:nvPr/>
          </p:nvSpPr>
          <p:spPr>
            <a:xfrm>
              <a:off x="1713975" y="2205013"/>
              <a:ext cx="31000" cy="66100"/>
            </a:xfrm>
            <a:custGeom>
              <a:rect b="b" l="l" r="r" t="t"/>
              <a:pathLst>
                <a:path extrusionOk="0" h="2644" w="1240">
                  <a:moveTo>
                    <a:pt x="96" y="0"/>
                  </a:moveTo>
                  <a:lnTo>
                    <a:pt x="1" y="1977"/>
                  </a:lnTo>
                  <a:lnTo>
                    <a:pt x="1239" y="2644"/>
                  </a:lnTo>
                  <a:lnTo>
                    <a:pt x="1239" y="1858"/>
                  </a:lnTo>
                  <a:cubicBezTo>
                    <a:pt x="1239" y="1500"/>
                    <a:pt x="1072" y="1143"/>
                    <a:pt x="834" y="858"/>
                  </a:cubicBez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7"/>
            <p:cNvSpPr/>
            <p:nvPr/>
          </p:nvSpPr>
          <p:spPr>
            <a:xfrm>
              <a:off x="1647300" y="1987113"/>
              <a:ext cx="63125" cy="282800"/>
            </a:xfrm>
            <a:custGeom>
              <a:rect b="b" l="l" r="r" t="t"/>
              <a:pathLst>
                <a:path extrusionOk="0" h="11312" w="2525">
                  <a:moveTo>
                    <a:pt x="1287" y="0"/>
                  </a:moveTo>
                  <a:lnTo>
                    <a:pt x="691" y="524"/>
                  </a:lnTo>
                  <a:cubicBezTo>
                    <a:pt x="239" y="905"/>
                    <a:pt x="1" y="1429"/>
                    <a:pt x="48" y="2024"/>
                  </a:cubicBezTo>
                  <a:lnTo>
                    <a:pt x="525" y="11312"/>
                  </a:lnTo>
                  <a:lnTo>
                    <a:pt x="2049" y="11312"/>
                  </a:lnTo>
                  <a:lnTo>
                    <a:pt x="2501" y="2024"/>
                  </a:lnTo>
                  <a:cubicBezTo>
                    <a:pt x="2525" y="1477"/>
                    <a:pt x="2287" y="905"/>
                    <a:pt x="1882" y="524"/>
                  </a:cubicBez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69" name="Google Shape;1069;p67"/>
          <p:cNvCxnSpPr>
            <a:stCxn id="1021" idx="2"/>
            <a:endCxn id="1018" idx="2"/>
          </p:cNvCxnSpPr>
          <p:nvPr/>
        </p:nvCxnSpPr>
        <p:spPr>
          <a:xfrm flipH="1" rot="-5400000">
            <a:off x="2614650" y="1865100"/>
            <a:ext cx="600" cy="1953600"/>
          </a:xfrm>
          <a:prstGeom prst="bentConnector3">
            <a:avLst>
              <a:gd fmla="val 39687500" name="adj1"/>
            </a:avLst>
          </a:prstGeom>
          <a:noFill/>
          <a:ln cap="flat" cmpd="sng" w="19050">
            <a:solidFill>
              <a:schemeClr val="dk1"/>
            </a:solidFill>
            <a:prstDash val="solid"/>
            <a:round/>
            <a:headEnd len="sm" w="sm" type="none"/>
            <a:tailEnd len="sm" w="sm" type="none"/>
          </a:ln>
        </p:spPr>
      </p:cxnSp>
      <p:cxnSp>
        <p:nvCxnSpPr>
          <p:cNvPr id="1070" name="Google Shape;1070;p67"/>
          <p:cNvCxnSpPr>
            <a:stCxn id="1018" idx="2"/>
            <a:endCxn id="1020" idx="2"/>
          </p:cNvCxnSpPr>
          <p:nvPr/>
        </p:nvCxnSpPr>
        <p:spPr>
          <a:xfrm flipH="1" rot="-5400000">
            <a:off x="4568292" y="1865100"/>
            <a:ext cx="600" cy="1953600"/>
          </a:xfrm>
          <a:prstGeom prst="bentConnector3">
            <a:avLst>
              <a:gd fmla="val 39687500" name="adj1"/>
            </a:avLst>
          </a:prstGeom>
          <a:noFill/>
          <a:ln cap="flat" cmpd="sng" w="19050">
            <a:solidFill>
              <a:schemeClr val="dk1"/>
            </a:solidFill>
            <a:prstDash val="solid"/>
            <a:round/>
            <a:headEnd len="sm" w="sm" type="none"/>
            <a:tailEnd len="sm" w="sm" type="none"/>
          </a:ln>
        </p:spPr>
      </p:cxnSp>
      <p:cxnSp>
        <p:nvCxnSpPr>
          <p:cNvPr id="1071" name="Google Shape;1071;p67"/>
          <p:cNvCxnSpPr>
            <a:stCxn id="1020" idx="2"/>
            <a:endCxn id="1019" idx="2"/>
          </p:cNvCxnSpPr>
          <p:nvPr/>
        </p:nvCxnSpPr>
        <p:spPr>
          <a:xfrm flipH="1" rot="-5400000">
            <a:off x="6521934" y="1865100"/>
            <a:ext cx="600" cy="1953600"/>
          </a:xfrm>
          <a:prstGeom prst="bentConnector3">
            <a:avLst>
              <a:gd fmla="val 39687500" name="adj1"/>
            </a:avLst>
          </a:prstGeom>
          <a:noFill/>
          <a:ln cap="flat" cmpd="sng" w="19050">
            <a:solidFill>
              <a:schemeClr val="dk1"/>
            </a:solidFill>
            <a:prstDash val="solid"/>
            <a:round/>
            <a:headEnd len="sm" w="sm" type="none"/>
            <a:tailEnd len="sm" w="sm" type="none"/>
          </a:ln>
        </p:spPr>
      </p:cxnSp>
      <p:cxnSp>
        <p:nvCxnSpPr>
          <p:cNvPr id="1072" name="Google Shape;1072;p67"/>
          <p:cNvCxnSpPr/>
          <p:nvPr/>
        </p:nvCxnSpPr>
        <p:spPr>
          <a:xfrm>
            <a:off x="4572000" y="3073250"/>
            <a:ext cx="0" cy="218100"/>
          </a:xfrm>
          <a:prstGeom prst="straightConnector1">
            <a:avLst/>
          </a:prstGeom>
          <a:noFill/>
          <a:ln cap="flat" cmpd="sng" w="19050">
            <a:solidFill>
              <a:schemeClr val="dk1"/>
            </a:solidFill>
            <a:prstDash val="solid"/>
            <a:round/>
            <a:headEnd len="sm" w="sm" type="none"/>
            <a:tailEnd len="sm" w="sm" type="none"/>
          </a:ln>
        </p:spPr>
      </p:cxnSp>
      <p:sp>
        <p:nvSpPr>
          <p:cNvPr id="1073" name="Google Shape;1073;p67"/>
          <p:cNvSpPr/>
          <p:nvPr/>
        </p:nvSpPr>
        <p:spPr>
          <a:xfrm>
            <a:off x="383225" y="4256575"/>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68"/>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AIRCRAFT REPAIRS</a:t>
            </a:r>
            <a:r>
              <a:rPr b="1" lang="en"/>
              <a:t> &amp; CONSTRUCTION</a:t>
            </a:r>
            <a:endParaRPr b="1"/>
          </a:p>
        </p:txBody>
      </p:sp>
      <p:graphicFrame>
        <p:nvGraphicFramePr>
          <p:cNvPr id="1079" name="Google Shape;1079;p68"/>
          <p:cNvGraphicFramePr/>
          <p:nvPr/>
        </p:nvGraphicFramePr>
        <p:xfrm>
          <a:off x="720000" y="1354450"/>
          <a:ext cx="3000000" cy="3000000"/>
        </p:xfrm>
        <a:graphic>
          <a:graphicData uri="http://schemas.openxmlformats.org/drawingml/2006/table">
            <a:tbl>
              <a:tblPr>
                <a:noFill/>
                <a:tableStyleId>{24BD135E-34B2-4C91-8624-93BBD7FE2E38}</a:tableStyleId>
              </a:tblPr>
              <a:tblGrid>
                <a:gridCol w="1926000"/>
                <a:gridCol w="1926000"/>
                <a:gridCol w="1926000"/>
                <a:gridCol w="1926000"/>
              </a:tblGrid>
              <a:tr h="649900">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solidFill>
                            <a:schemeClr val="dk1"/>
                          </a:solidFill>
                          <a:latin typeface="Martel"/>
                          <a:ea typeface="Martel"/>
                          <a:cs typeface="Martel"/>
                          <a:sym typeface="Martel"/>
                        </a:rPr>
                        <a:t>REPAIRED</a:t>
                      </a:r>
                      <a:endParaRPr sz="2000" u="none" cap="none" strike="noStrike">
                        <a:solidFill>
                          <a:schemeClr val="dk1"/>
                        </a:solidFill>
                        <a:latin typeface="Martel"/>
                        <a:ea typeface="Martel"/>
                        <a:cs typeface="Martel"/>
                        <a:sym typeface="Martel"/>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lang="en" sz="2000" u="none" cap="none" strike="noStrike">
                          <a:solidFill>
                            <a:schemeClr val="dk1"/>
                          </a:solidFill>
                          <a:latin typeface="Martel"/>
                          <a:ea typeface="Martel"/>
                          <a:cs typeface="Martel"/>
                          <a:sym typeface="Martel"/>
                        </a:rPr>
                        <a:t>ON HOLD</a:t>
                      </a:r>
                      <a:endParaRPr sz="2000" u="none" cap="none" strike="noStrike">
                        <a:solidFill>
                          <a:schemeClr val="dk1"/>
                        </a:solidFill>
                        <a:latin typeface="Martel"/>
                        <a:ea typeface="Martel"/>
                        <a:cs typeface="Martel"/>
                        <a:sym typeface="Martel"/>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Libre Franklin"/>
                        <a:ea typeface="Libre Franklin"/>
                        <a:cs typeface="Libre Franklin"/>
                        <a:sym typeface="Libre Franklin"/>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Libre Franklin"/>
                        <a:ea typeface="Libre Franklin"/>
                        <a:cs typeface="Libre Franklin"/>
                        <a:sym typeface="Libre Franklin"/>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6499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Describe here the repair to do</a:t>
                      </a:r>
                      <a:endParaRPr sz="1400" u="none" cap="none" strike="noStrike">
                        <a:solidFill>
                          <a:schemeClr val="lt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Libre Franklin"/>
                        <a:ea typeface="Libre Franklin"/>
                        <a:cs typeface="Libre Franklin"/>
                        <a:sym typeface="Libre Franklin"/>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499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Describe here the repair to do</a:t>
                      </a:r>
                      <a:endParaRPr sz="1400" u="none" cap="none" strike="noStrike">
                        <a:solidFill>
                          <a:schemeClr val="lt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Libre Franklin"/>
                        <a:ea typeface="Libre Franklin"/>
                        <a:cs typeface="Libre Franklin"/>
                        <a:sym typeface="Libre Franklin"/>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499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Describe here the repair to do</a:t>
                      </a:r>
                      <a:endParaRPr sz="1400" u="none" cap="none" strike="noStrike">
                        <a:solidFill>
                          <a:schemeClr val="lt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Libre Franklin"/>
                        <a:ea typeface="Libre Franklin"/>
                        <a:cs typeface="Libre Franklin"/>
                        <a:sym typeface="Libre Franklin"/>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499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19050">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Describe here the repair to do</a:t>
                      </a:r>
                      <a:endParaRPr sz="1400" u="none" cap="none" strike="noStrike">
                        <a:solidFill>
                          <a:schemeClr val="lt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solidFill>
                          <a:schemeClr val="dk2"/>
                        </a:solidFill>
                        <a:latin typeface="Libre Franklin"/>
                        <a:ea typeface="Libre Franklin"/>
                        <a:cs typeface="Libre Franklin"/>
                        <a:sym typeface="Libre Franklin"/>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1080" name="Google Shape;1080;p68"/>
          <p:cNvGrpSpPr/>
          <p:nvPr/>
        </p:nvGrpSpPr>
        <p:grpSpPr>
          <a:xfrm>
            <a:off x="7266127" y="2786864"/>
            <a:ext cx="379891" cy="379948"/>
            <a:chOff x="7266127" y="2786864"/>
            <a:chExt cx="379891" cy="379948"/>
          </a:xfrm>
        </p:grpSpPr>
        <p:sp>
          <p:nvSpPr>
            <p:cNvPr id="1081" name="Google Shape;1081;p68"/>
            <p:cNvSpPr/>
            <p:nvPr/>
          </p:nvSpPr>
          <p:spPr>
            <a:xfrm>
              <a:off x="7344503" y="2983605"/>
              <a:ext cx="227135" cy="92023"/>
            </a:xfrm>
            <a:custGeom>
              <a:rect b="b" l="l" r="r" t="t"/>
              <a:pathLst>
                <a:path extrusionOk="0" h="2740" w="6764">
                  <a:moveTo>
                    <a:pt x="0" y="1"/>
                  </a:moveTo>
                  <a:lnTo>
                    <a:pt x="572" y="2739"/>
                  </a:lnTo>
                  <a:lnTo>
                    <a:pt x="6764" y="2739"/>
                  </a:lnTo>
                  <a:lnTo>
                    <a:pt x="6740" y="2358"/>
                  </a:lnTo>
                  <a:cubicBezTo>
                    <a:pt x="6740" y="1525"/>
                    <a:pt x="6049" y="834"/>
                    <a:pt x="5216" y="834"/>
                  </a:cubicBezTo>
                  <a:lnTo>
                    <a:pt x="2429" y="834"/>
                  </a:lnTo>
                  <a:lnTo>
                    <a:pt x="22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8"/>
            <p:cNvSpPr/>
            <p:nvPr/>
          </p:nvSpPr>
          <p:spPr>
            <a:xfrm>
              <a:off x="7318109" y="2861255"/>
              <a:ext cx="96005" cy="99983"/>
            </a:xfrm>
            <a:custGeom>
              <a:rect b="b" l="l" r="r" t="t"/>
              <a:pathLst>
                <a:path extrusionOk="0" h="2977" w="2859">
                  <a:moveTo>
                    <a:pt x="0" y="0"/>
                  </a:moveTo>
                  <a:lnTo>
                    <a:pt x="620" y="2977"/>
                  </a:lnTo>
                  <a:lnTo>
                    <a:pt x="2858" y="2977"/>
                  </a:lnTo>
                  <a:lnTo>
                    <a:pt x="2477" y="1405"/>
                  </a:lnTo>
                  <a:cubicBezTo>
                    <a:pt x="2406" y="1024"/>
                    <a:pt x="2168" y="643"/>
                    <a:pt x="1858" y="405"/>
                  </a:cubicBezTo>
                  <a:cubicBezTo>
                    <a:pt x="1525" y="119"/>
                    <a:pt x="1144" y="0"/>
                    <a:pt x="7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68"/>
            <p:cNvSpPr/>
            <p:nvPr/>
          </p:nvSpPr>
          <p:spPr>
            <a:xfrm>
              <a:off x="7414081" y="2962010"/>
              <a:ext cx="46408" cy="21629"/>
            </a:xfrm>
            <a:custGeom>
              <a:rect b="b" l="l" r="r" t="t"/>
              <a:pathLst>
                <a:path extrusionOk="0" h="644" w="1382">
                  <a:moveTo>
                    <a:pt x="0" y="1"/>
                  </a:moveTo>
                  <a:lnTo>
                    <a:pt x="143" y="644"/>
                  </a:lnTo>
                  <a:lnTo>
                    <a:pt x="1381" y="644"/>
                  </a:lnTo>
                  <a:lnTo>
                    <a:pt x="138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8"/>
            <p:cNvSpPr/>
            <p:nvPr/>
          </p:nvSpPr>
          <p:spPr>
            <a:xfrm>
              <a:off x="7266127" y="3097996"/>
              <a:ext cx="379891" cy="68816"/>
            </a:xfrm>
            <a:custGeom>
              <a:rect b="b" l="l" r="r" t="t"/>
              <a:pathLst>
                <a:path extrusionOk="0" h="2049" w="11313">
                  <a:moveTo>
                    <a:pt x="5311" y="0"/>
                  </a:moveTo>
                  <a:lnTo>
                    <a:pt x="5311" y="1381"/>
                  </a:lnTo>
                  <a:lnTo>
                    <a:pt x="1" y="1381"/>
                  </a:lnTo>
                  <a:lnTo>
                    <a:pt x="1" y="2048"/>
                  </a:lnTo>
                  <a:lnTo>
                    <a:pt x="11312" y="2048"/>
                  </a:lnTo>
                  <a:lnTo>
                    <a:pt x="11312" y="1381"/>
                  </a:lnTo>
                  <a:lnTo>
                    <a:pt x="5978" y="1381"/>
                  </a:lnTo>
                  <a:lnTo>
                    <a:pt x="59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8"/>
            <p:cNvSpPr/>
            <p:nvPr/>
          </p:nvSpPr>
          <p:spPr>
            <a:xfrm>
              <a:off x="7461261" y="2786864"/>
              <a:ext cx="114373" cy="55214"/>
            </a:xfrm>
            <a:custGeom>
              <a:rect b="b" l="l" r="r" t="t"/>
              <a:pathLst>
                <a:path extrusionOk="0" h="1644" w="3406">
                  <a:moveTo>
                    <a:pt x="1715" y="0"/>
                  </a:moveTo>
                  <a:cubicBezTo>
                    <a:pt x="786" y="0"/>
                    <a:pt x="48" y="739"/>
                    <a:pt x="0" y="1643"/>
                  </a:cubicBezTo>
                  <a:lnTo>
                    <a:pt x="3406" y="1643"/>
                  </a:lnTo>
                  <a:cubicBezTo>
                    <a:pt x="3382" y="739"/>
                    <a:pt x="2644" y="0"/>
                    <a:pt x="17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8"/>
            <p:cNvSpPr/>
            <p:nvPr/>
          </p:nvSpPr>
          <p:spPr>
            <a:xfrm>
              <a:off x="7461261" y="2864446"/>
              <a:ext cx="114373" cy="81612"/>
            </a:xfrm>
            <a:custGeom>
              <a:rect b="b" l="l" r="r" t="t"/>
              <a:pathLst>
                <a:path extrusionOk="0" h="2430" w="3406">
                  <a:moveTo>
                    <a:pt x="0" y="0"/>
                  </a:moveTo>
                  <a:lnTo>
                    <a:pt x="0" y="715"/>
                  </a:lnTo>
                  <a:cubicBezTo>
                    <a:pt x="0" y="1643"/>
                    <a:pt x="786" y="2429"/>
                    <a:pt x="1715" y="2429"/>
                  </a:cubicBezTo>
                  <a:cubicBezTo>
                    <a:pt x="2644" y="2429"/>
                    <a:pt x="3406" y="1643"/>
                    <a:pt x="3406" y="715"/>
                  </a:cubicBezTo>
                  <a:lnTo>
                    <a:pt x="3406" y="0"/>
                  </a:lnTo>
                  <a:lnTo>
                    <a:pt x="2048" y="0"/>
                  </a:lnTo>
                  <a:lnTo>
                    <a:pt x="2048" y="715"/>
                  </a:lnTo>
                  <a:lnTo>
                    <a:pt x="1381" y="715"/>
                  </a:lnTo>
                  <a:lnTo>
                    <a:pt x="138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7" name="Google Shape;1087;p68"/>
          <p:cNvSpPr/>
          <p:nvPr/>
        </p:nvSpPr>
        <p:spPr>
          <a:xfrm>
            <a:off x="1563320" y="3535398"/>
            <a:ext cx="253327" cy="167574"/>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88" name="Google Shape;1088;p68"/>
          <p:cNvSpPr/>
          <p:nvPr/>
        </p:nvSpPr>
        <p:spPr>
          <a:xfrm>
            <a:off x="3455472" y="3511361"/>
            <a:ext cx="219213" cy="21564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089" name="Google Shape;1089;p68"/>
          <p:cNvGrpSpPr/>
          <p:nvPr/>
        </p:nvGrpSpPr>
        <p:grpSpPr>
          <a:xfrm>
            <a:off x="7276496" y="3429237"/>
            <a:ext cx="359153" cy="379898"/>
            <a:chOff x="1054925" y="3378463"/>
            <a:chExt cx="267925" cy="283400"/>
          </a:xfrm>
        </p:grpSpPr>
        <p:sp>
          <p:nvSpPr>
            <p:cNvPr id="1090" name="Google Shape;1090;p68"/>
            <p:cNvSpPr/>
            <p:nvPr/>
          </p:nvSpPr>
          <p:spPr>
            <a:xfrm>
              <a:off x="1060875" y="3417163"/>
              <a:ext cx="76825" cy="128025"/>
            </a:xfrm>
            <a:custGeom>
              <a:rect b="b" l="l" r="r" t="t"/>
              <a:pathLst>
                <a:path extrusionOk="0" h="5121" w="3073">
                  <a:moveTo>
                    <a:pt x="2787" y="0"/>
                  </a:moveTo>
                  <a:cubicBezTo>
                    <a:pt x="1120" y="858"/>
                    <a:pt x="0" y="2572"/>
                    <a:pt x="0" y="4573"/>
                  </a:cubicBezTo>
                  <a:cubicBezTo>
                    <a:pt x="0" y="4763"/>
                    <a:pt x="0" y="4930"/>
                    <a:pt x="24" y="5120"/>
                  </a:cubicBezTo>
                  <a:cubicBezTo>
                    <a:pt x="72" y="5049"/>
                    <a:pt x="167" y="5001"/>
                    <a:pt x="238" y="4930"/>
                  </a:cubicBezTo>
                  <a:cubicBezTo>
                    <a:pt x="500" y="4787"/>
                    <a:pt x="953" y="4596"/>
                    <a:pt x="1477" y="4454"/>
                  </a:cubicBezTo>
                  <a:cubicBezTo>
                    <a:pt x="1524" y="3263"/>
                    <a:pt x="2144" y="2191"/>
                    <a:pt x="3072" y="1548"/>
                  </a:cubicBezTo>
                  <a:cubicBezTo>
                    <a:pt x="2834" y="762"/>
                    <a:pt x="2787" y="405"/>
                    <a:pt x="2787" y="191"/>
                  </a:cubicBezTo>
                  <a:lnTo>
                    <a:pt x="27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8"/>
            <p:cNvSpPr/>
            <p:nvPr/>
          </p:nvSpPr>
          <p:spPr>
            <a:xfrm>
              <a:off x="1126950" y="3617788"/>
              <a:ext cx="126850" cy="44075"/>
            </a:xfrm>
            <a:custGeom>
              <a:rect b="b" l="l" r="r" t="t"/>
              <a:pathLst>
                <a:path extrusionOk="0" h="1763" w="5074">
                  <a:moveTo>
                    <a:pt x="1191" y="1"/>
                  </a:moveTo>
                  <a:cubicBezTo>
                    <a:pt x="715" y="572"/>
                    <a:pt x="477" y="787"/>
                    <a:pt x="310" y="906"/>
                  </a:cubicBezTo>
                  <a:cubicBezTo>
                    <a:pt x="215" y="953"/>
                    <a:pt x="120" y="1025"/>
                    <a:pt x="1" y="1072"/>
                  </a:cubicBezTo>
                  <a:cubicBezTo>
                    <a:pt x="739" y="1501"/>
                    <a:pt x="1620" y="1763"/>
                    <a:pt x="2573" y="1763"/>
                  </a:cubicBezTo>
                  <a:cubicBezTo>
                    <a:pt x="3454" y="1763"/>
                    <a:pt x="4311" y="1525"/>
                    <a:pt x="5073" y="1096"/>
                  </a:cubicBezTo>
                  <a:lnTo>
                    <a:pt x="4716" y="929"/>
                  </a:lnTo>
                  <a:cubicBezTo>
                    <a:pt x="4526" y="787"/>
                    <a:pt x="4287" y="572"/>
                    <a:pt x="3835" y="24"/>
                  </a:cubicBezTo>
                  <a:cubicBezTo>
                    <a:pt x="3430" y="191"/>
                    <a:pt x="3001" y="263"/>
                    <a:pt x="2573" y="263"/>
                  </a:cubicBezTo>
                  <a:cubicBezTo>
                    <a:pt x="2096" y="263"/>
                    <a:pt x="1620" y="191"/>
                    <a:pt x="11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8"/>
            <p:cNvSpPr/>
            <p:nvPr/>
          </p:nvSpPr>
          <p:spPr>
            <a:xfrm>
              <a:off x="1243050" y="3417163"/>
              <a:ext cx="76825" cy="129800"/>
            </a:xfrm>
            <a:custGeom>
              <a:rect b="b" l="l" r="r" t="t"/>
              <a:pathLst>
                <a:path extrusionOk="0" h="5192" w="3073">
                  <a:moveTo>
                    <a:pt x="263" y="0"/>
                  </a:moveTo>
                  <a:lnTo>
                    <a:pt x="263" y="191"/>
                  </a:lnTo>
                  <a:cubicBezTo>
                    <a:pt x="310" y="500"/>
                    <a:pt x="191" y="977"/>
                    <a:pt x="1" y="1548"/>
                  </a:cubicBezTo>
                  <a:cubicBezTo>
                    <a:pt x="358" y="1786"/>
                    <a:pt x="667" y="2072"/>
                    <a:pt x="906" y="2429"/>
                  </a:cubicBezTo>
                  <a:cubicBezTo>
                    <a:pt x="1310" y="3025"/>
                    <a:pt x="1549" y="3739"/>
                    <a:pt x="1572" y="4477"/>
                  </a:cubicBezTo>
                  <a:cubicBezTo>
                    <a:pt x="2263" y="4692"/>
                    <a:pt x="2525" y="4835"/>
                    <a:pt x="2715" y="4954"/>
                  </a:cubicBezTo>
                  <a:cubicBezTo>
                    <a:pt x="2835" y="5049"/>
                    <a:pt x="2930" y="5120"/>
                    <a:pt x="3049" y="5192"/>
                  </a:cubicBezTo>
                  <a:cubicBezTo>
                    <a:pt x="3073" y="5001"/>
                    <a:pt x="3073" y="4787"/>
                    <a:pt x="3073" y="4573"/>
                  </a:cubicBezTo>
                  <a:cubicBezTo>
                    <a:pt x="3073" y="2572"/>
                    <a:pt x="1930" y="858"/>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8"/>
            <p:cNvSpPr/>
            <p:nvPr/>
          </p:nvSpPr>
          <p:spPr>
            <a:xfrm>
              <a:off x="1167450" y="3573738"/>
              <a:ext cx="43475" cy="33950"/>
            </a:xfrm>
            <a:custGeom>
              <a:rect b="b" l="l" r="r" t="t"/>
              <a:pathLst>
                <a:path extrusionOk="0" h="1358" w="1739">
                  <a:moveTo>
                    <a:pt x="857" y="0"/>
                  </a:moveTo>
                  <a:cubicBezTo>
                    <a:pt x="524" y="524"/>
                    <a:pt x="238" y="905"/>
                    <a:pt x="0" y="1191"/>
                  </a:cubicBezTo>
                  <a:cubicBezTo>
                    <a:pt x="286" y="1286"/>
                    <a:pt x="619" y="1358"/>
                    <a:pt x="905" y="1358"/>
                  </a:cubicBezTo>
                  <a:cubicBezTo>
                    <a:pt x="1215" y="1358"/>
                    <a:pt x="1477" y="1310"/>
                    <a:pt x="1739" y="1239"/>
                  </a:cubicBezTo>
                  <a:cubicBezTo>
                    <a:pt x="1500" y="905"/>
                    <a:pt x="1215" y="524"/>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68"/>
            <p:cNvSpPr/>
            <p:nvPr/>
          </p:nvSpPr>
          <p:spPr>
            <a:xfrm>
              <a:off x="1115050" y="3471938"/>
              <a:ext cx="41100" cy="50625"/>
            </a:xfrm>
            <a:custGeom>
              <a:rect b="b" l="l" r="r" t="t"/>
              <a:pathLst>
                <a:path extrusionOk="0" h="2025" w="1644">
                  <a:moveTo>
                    <a:pt x="1144" y="0"/>
                  </a:moveTo>
                  <a:cubicBezTo>
                    <a:pt x="501" y="500"/>
                    <a:pt x="96" y="1215"/>
                    <a:pt x="0" y="2024"/>
                  </a:cubicBezTo>
                  <a:cubicBezTo>
                    <a:pt x="477" y="1905"/>
                    <a:pt x="1024" y="1762"/>
                    <a:pt x="1501" y="1643"/>
                  </a:cubicBezTo>
                  <a:cubicBezTo>
                    <a:pt x="1548" y="1620"/>
                    <a:pt x="1572" y="1524"/>
                    <a:pt x="1644" y="1429"/>
                  </a:cubicBezTo>
                  <a:cubicBezTo>
                    <a:pt x="1429" y="857"/>
                    <a:pt x="1263" y="429"/>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68"/>
            <p:cNvSpPr/>
            <p:nvPr/>
          </p:nvSpPr>
          <p:spPr>
            <a:xfrm>
              <a:off x="1225200" y="3472513"/>
              <a:ext cx="41100" cy="51825"/>
            </a:xfrm>
            <a:custGeom>
              <a:rect b="b" l="l" r="r" t="t"/>
              <a:pathLst>
                <a:path extrusionOk="0" h="2073" w="1644">
                  <a:moveTo>
                    <a:pt x="500" y="1"/>
                  </a:moveTo>
                  <a:cubicBezTo>
                    <a:pt x="357" y="477"/>
                    <a:pt x="191" y="954"/>
                    <a:pt x="0" y="1430"/>
                  </a:cubicBezTo>
                  <a:cubicBezTo>
                    <a:pt x="72" y="1501"/>
                    <a:pt x="119" y="1597"/>
                    <a:pt x="143" y="1668"/>
                  </a:cubicBezTo>
                  <a:cubicBezTo>
                    <a:pt x="738" y="1835"/>
                    <a:pt x="1215" y="1954"/>
                    <a:pt x="1643" y="2073"/>
                  </a:cubicBezTo>
                  <a:cubicBezTo>
                    <a:pt x="1548" y="1239"/>
                    <a:pt x="1143" y="477"/>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68"/>
            <p:cNvSpPr/>
            <p:nvPr/>
          </p:nvSpPr>
          <p:spPr>
            <a:xfrm>
              <a:off x="1147200" y="3378463"/>
              <a:ext cx="87550" cy="117300"/>
            </a:xfrm>
            <a:custGeom>
              <a:rect b="b" l="l" r="r" t="t"/>
              <a:pathLst>
                <a:path extrusionOk="0" h="4692" w="3502">
                  <a:moveTo>
                    <a:pt x="1763" y="0"/>
                  </a:moveTo>
                  <a:cubicBezTo>
                    <a:pt x="810" y="0"/>
                    <a:pt x="0" y="762"/>
                    <a:pt x="0" y="1739"/>
                  </a:cubicBezTo>
                  <a:cubicBezTo>
                    <a:pt x="0" y="2144"/>
                    <a:pt x="286" y="3144"/>
                    <a:pt x="858" y="4692"/>
                  </a:cubicBezTo>
                  <a:cubicBezTo>
                    <a:pt x="1120" y="4549"/>
                    <a:pt x="1429" y="4454"/>
                    <a:pt x="1763" y="4454"/>
                  </a:cubicBezTo>
                  <a:cubicBezTo>
                    <a:pt x="2072" y="4454"/>
                    <a:pt x="2382" y="4549"/>
                    <a:pt x="2644" y="4692"/>
                  </a:cubicBezTo>
                  <a:cubicBezTo>
                    <a:pt x="3215" y="3120"/>
                    <a:pt x="3501" y="2144"/>
                    <a:pt x="3501" y="1739"/>
                  </a:cubicBezTo>
                  <a:cubicBezTo>
                    <a:pt x="3501" y="786"/>
                    <a:pt x="2739" y="0"/>
                    <a:pt x="17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68"/>
            <p:cNvSpPr/>
            <p:nvPr/>
          </p:nvSpPr>
          <p:spPr>
            <a:xfrm>
              <a:off x="1054925" y="3530863"/>
              <a:ext cx="117300" cy="102425"/>
            </a:xfrm>
            <a:custGeom>
              <a:rect b="b" l="l" r="r" t="t"/>
              <a:pathLst>
                <a:path extrusionOk="0" h="4097" w="4692">
                  <a:moveTo>
                    <a:pt x="3715" y="1"/>
                  </a:moveTo>
                  <a:cubicBezTo>
                    <a:pt x="2144" y="382"/>
                    <a:pt x="1167" y="668"/>
                    <a:pt x="834" y="930"/>
                  </a:cubicBezTo>
                  <a:cubicBezTo>
                    <a:pt x="453" y="1191"/>
                    <a:pt x="167" y="1573"/>
                    <a:pt x="95" y="2025"/>
                  </a:cubicBezTo>
                  <a:cubicBezTo>
                    <a:pt x="0" y="2454"/>
                    <a:pt x="95" y="2954"/>
                    <a:pt x="357" y="3335"/>
                  </a:cubicBezTo>
                  <a:cubicBezTo>
                    <a:pt x="619" y="3716"/>
                    <a:pt x="1000" y="3978"/>
                    <a:pt x="1453" y="4073"/>
                  </a:cubicBezTo>
                  <a:cubicBezTo>
                    <a:pt x="1572" y="4097"/>
                    <a:pt x="1691" y="4097"/>
                    <a:pt x="1786" y="4097"/>
                  </a:cubicBezTo>
                  <a:cubicBezTo>
                    <a:pt x="2144" y="4097"/>
                    <a:pt x="2477" y="4002"/>
                    <a:pt x="2763" y="3811"/>
                  </a:cubicBezTo>
                  <a:cubicBezTo>
                    <a:pt x="3120" y="3621"/>
                    <a:pt x="3787" y="2858"/>
                    <a:pt x="4692" y="1549"/>
                  </a:cubicBezTo>
                  <a:cubicBezTo>
                    <a:pt x="4144" y="1287"/>
                    <a:pt x="3715" y="691"/>
                    <a:pt x="3715" y="25"/>
                  </a:cubicBezTo>
                  <a:lnTo>
                    <a:pt x="37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8"/>
            <p:cNvSpPr/>
            <p:nvPr/>
          </p:nvSpPr>
          <p:spPr>
            <a:xfrm>
              <a:off x="1206725" y="3532063"/>
              <a:ext cx="116125" cy="102425"/>
            </a:xfrm>
            <a:custGeom>
              <a:rect b="b" l="l" r="r" t="t"/>
              <a:pathLst>
                <a:path extrusionOk="0" h="4097" w="4645">
                  <a:moveTo>
                    <a:pt x="1049" y="0"/>
                  </a:moveTo>
                  <a:cubicBezTo>
                    <a:pt x="1049" y="691"/>
                    <a:pt x="596" y="1310"/>
                    <a:pt x="1" y="1548"/>
                  </a:cubicBezTo>
                  <a:cubicBezTo>
                    <a:pt x="930" y="2834"/>
                    <a:pt x="1549" y="3573"/>
                    <a:pt x="1882" y="3787"/>
                  </a:cubicBezTo>
                  <a:cubicBezTo>
                    <a:pt x="2168" y="4001"/>
                    <a:pt x="2501" y="4096"/>
                    <a:pt x="2859" y="4096"/>
                  </a:cubicBezTo>
                  <a:cubicBezTo>
                    <a:pt x="2978" y="4096"/>
                    <a:pt x="3097" y="4096"/>
                    <a:pt x="3168" y="4049"/>
                  </a:cubicBezTo>
                  <a:cubicBezTo>
                    <a:pt x="3621" y="3954"/>
                    <a:pt x="4049" y="3692"/>
                    <a:pt x="4288" y="3311"/>
                  </a:cubicBezTo>
                  <a:cubicBezTo>
                    <a:pt x="4549" y="2930"/>
                    <a:pt x="4645" y="2453"/>
                    <a:pt x="4549" y="2001"/>
                  </a:cubicBezTo>
                  <a:cubicBezTo>
                    <a:pt x="4454" y="1548"/>
                    <a:pt x="4192" y="1143"/>
                    <a:pt x="3811" y="905"/>
                  </a:cubicBezTo>
                  <a:cubicBezTo>
                    <a:pt x="3478" y="691"/>
                    <a:pt x="2549" y="405"/>
                    <a:pt x="10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8"/>
            <p:cNvSpPr/>
            <p:nvPr/>
          </p:nvSpPr>
          <p:spPr>
            <a:xfrm>
              <a:off x="1164475" y="3505263"/>
              <a:ext cx="51800" cy="52425"/>
            </a:xfrm>
            <a:custGeom>
              <a:rect b="b" l="l" r="r" t="t"/>
              <a:pathLst>
                <a:path extrusionOk="0" h="2097" w="2072">
                  <a:moveTo>
                    <a:pt x="1024" y="1"/>
                  </a:moveTo>
                  <a:cubicBezTo>
                    <a:pt x="453" y="1"/>
                    <a:pt x="0" y="477"/>
                    <a:pt x="0" y="1049"/>
                  </a:cubicBezTo>
                  <a:cubicBezTo>
                    <a:pt x="0" y="1620"/>
                    <a:pt x="453" y="2096"/>
                    <a:pt x="1024" y="2096"/>
                  </a:cubicBezTo>
                  <a:cubicBezTo>
                    <a:pt x="1596" y="2096"/>
                    <a:pt x="2072" y="1620"/>
                    <a:pt x="2072" y="1049"/>
                  </a:cubicBezTo>
                  <a:cubicBezTo>
                    <a:pt x="2072" y="477"/>
                    <a:pt x="1619" y="1"/>
                    <a:pt x="10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0" name="Google Shape;1100;p68"/>
          <p:cNvSpPr/>
          <p:nvPr/>
        </p:nvSpPr>
        <p:spPr>
          <a:xfrm>
            <a:off x="3438415" y="4177717"/>
            <a:ext cx="253327" cy="167574"/>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01" name="Google Shape;1101;p68"/>
          <p:cNvSpPr/>
          <p:nvPr/>
        </p:nvSpPr>
        <p:spPr>
          <a:xfrm>
            <a:off x="1580377" y="4153681"/>
            <a:ext cx="219213" cy="21564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102" name="Google Shape;1102;p68"/>
          <p:cNvGrpSpPr/>
          <p:nvPr/>
        </p:nvGrpSpPr>
        <p:grpSpPr>
          <a:xfrm>
            <a:off x="7266127" y="4071559"/>
            <a:ext cx="379891" cy="379891"/>
            <a:chOff x="1048375" y="3857713"/>
            <a:chExt cx="282825" cy="282825"/>
          </a:xfrm>
        </p:grpSpPr>
        <p:sp>
          <p:nvSpPr>
            <p:cNvPr id="1103" name="Google Shape;1103;p68"/>
            <p:cNvSpPr/>
            <p:nvPr/>
          </p:nvSpPr>
          <p:spPr>
            <a:xfrm>
              <a:off x="1048375" y="3857713"/>
              <a:ext cx="282825" cy="282825"/>
            </a:xfrm>
            <a:custGeom>
              <a:rect b="b" l="l" r="r" t="t"/>
              <a:pathLst>
                <a:path extrusionOk="0" h="11313" w="11313">
                  <a:moveTo>
                    <a:pt x="5644" y="2406"/>
                  </a:moveTo>
                  <a:cubicBezTo>
                    <a:pt x="7430" y="2406"/>
                    <a:pt x="8883" y="3859"/>
                    <a:pt x="8883" y="5645"/>
                  </a:cubicBezTo>
                  <a:cubicBezTo>
                    <a:pt x="8883" y="7431"/>
                    <a:pt x="7430" y="8884"/>
                    <a:pt x="5644" y="8884"/>
                  </a:cubicBezTo>
                  <a:cubicBezTo>
                    <a:pt x="3858" y="8884"/>
                    <a:pt x="2406" y="7431"/>
                    <a:pt x="2406" y="5645"/>
                  </a:cubicBezTo>
                  <a:cubicBezTo>
                    <a:pt x="2406" y="3859"/>
                    <a:pt x="3858" y="2406"/>
                    <a:pt x="5644" y="2406"/>
                  </a:cubicBezTo>
                  <a:close/>
                  <a:moveTo>
                    <a:pt x="4430" y="1"/>
                  </a:moveTo>
                  <a:lnTo>
                    <a:pt x="4430" y="1192"/>
                  </a:lnTo>
                  <a:cubicBezTo>
                    <a:pt x="4049" y="1263"/>
                    <a:pt x="3691" y="1454"/>
                    <a:pt x="3358" y="1620"/>
                  </a:cubicBezTo>
                  <a:lnTo>
                    <a:pt x="2525" y="787"/>
                  </a:lnTo>
                  <a:lnTo>
                    <a:pt x="786" y="2525"/>
                  </a:lnTo>
                  <a:lnTo>
                    <a:pt x="1620" y="3359"/>
                  </a:lnTo>
                  <a:cubicBezTo>
                    <a:pt x="1429" y="3692"/>
                    <a:pt x="1262" y="4073"/>
                    <a:pt x="1191" y="4430"/>
                  </a:cubicBezTo>
                  <a:lnTo>
                    <a:pt x="0" y="4430"/>
                  </a:lnTo>
                  <a:lnTo>
                    <a:pt x="0" y="6859"/>
                  </a:lnTo>
                  <a:lnTo>
                    <a:pt x="1191" y="6859"/>
                  </a:lnTo>
                  <a:cubicBezTo>
                    <a:pt x="1262" y="7264"/>
                    <a:pt x="1453" y="7621"/>
                    <a:pt x="1620" y="7931"/>
                  </a:cubicBezTo>
                  <a:lnTo>
                    <a:pt x="786" y="8765"/>
                  </a:lnTo>
                  <a:lnTo>
                    <a:pt x="2525" y="10503"/>
                  </a:lnTo>
                  <a:lnTo>
                    <a:pt x="3358" y="9669"/>
                  </a:lnTo>
                  <a:cubicBezTo>
                    <a:pt x="3691" y="9884"/>
                    <a:pt x="4073" y="10027"/>
                    <a:pt x="4430" y="10122"/>
                  </a:cubicBezTo>
                  <a:lnTo>
                    <a:pt x="4430" y="11313"/>
                  </a:lnTo>
                  <a:lnTo>
                    <a:pt x="6859" y="11313"/>
                  </a:lnTo>
                  <a:lnTo>
                    <a:pt x="6859" y="10122"/>
                  </a:lnTo>
                  <a:cubicBezTo>
                    <a:pt x="7264" y="10027"/>
                    <a:pt x="7621" y="9884"/>
                    <a:pt x="7930" y="9669"/>
                  </a:cubicBezTo>
                  <a:lnTo>
                    <a:pt x="8764" y="10503"/>
                  </a:lnTo>
                  <a:lnTo>
                    <a:pt x="10502" y="8765"/>
                  </a:lnTo>
                  <a:lnTo>
                    <a:pt x="9669" y="7931"/>
                  </a:lnTo>
                  <a:cubicBezTo>
                    <a:pt x="9883" y="7621"/>
                    <a:pt x="10026" y="7217"/>
                    <a:pt x="10121" y="6859"/>
                  </a:cubicBezTo>
                  <a:lnTo>
                    <a:pt x="11312" y="6859"/>
                  </a:lnTo>
                  <a:lnTo>
                    <a:pt x="11312" y="4430"/>
                  </a:lnTo>
                  <a:lnTo>
                    <a:pt x="10121" y="4430"/>
                  </a:lnTo>
                  <a:cubicBezTo>
                    <a:pt x="10026" y="4049"/>
                    <a:pt x="9883" y="3692"/>
                    <a:pt x="9669" y="3359"/>
                  </a:cubicBezTo>
                  <a:lnTo>
                    <a:pt x="10502" y="2525"/>
                  </a:lnTo>
                  <a:lnTo>
                    <a:pt x="8764" y="787"/>
                  </a:lnTo>
                  <a:lnTo>
                    <a:pt x="7930" y="1620"/>
                  </a:lnTo>
                  <a:cubicBezTo>
                    <a:pt x="7621" y="1430"/>
                    <a:pt x="7216" y="1263"/>
                    <a:pt x="6859" y="1192"/>
                  </a:cubicBezTo>
                  <a:lnTo>
                    <a:pt x="68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8"/>
            <p:cNvSpPr/>
            <p:nvPr/>
          </p:nvSpPr>
          <p:spPr>
            <a:xfrm>
              <a:off x="1125775" y="3935113"/>
              <a:ext cx="128025" cy="128025"/>
            </a:xfrm>
            <a:custGeom>
              <a:rect b="b" l="l" r="r" t="t"/>
              <a:pathLst>
                <a:path extrusionOk="0" h="5121" w="5121">
                  <a:moveTo>
                    <a:pt x="2786" y="1025"/>
                  </a:moveTo>
                  <a:lnTo>
                    <a:pt x="2786" y="1692"/>
                  </a:lnTo>
                  <a:lnTo>
                    <a:pt x="3834" y="2406"/>
                  </a:lnTo>
                  <a:lnTo>
                    <a:pt x="3525" y="2978"/>
                  </a:lnTo>
                  <a:lnTo>
                    <a:pt x="2858" y="2501"/>
                  </a:lnTo>
                  <a:lnTo>
                    <a:pt x="2858" y="3216"/>
                  </a:lnTo>
                  <a:lnTo>
                    <a:pt x="3287" y="3501"/>
                  </a:lnTo>
                  <a:lnTo>
                    <a:pt x="2905" y="4049"/>
                  </a:lnTo>
                  <a:lnTo>
                    <a:pt x="2501" y="3763"/>
                  </a:lnTo>
                  <a:lnTo>
                    <a:pt x="2072" y="4049"/>
                  </a:lnTo>
                  <a:lnTo>
                    <a:pt x="1691" y="3501"/>
                  </a:lnTo>
                  <a:lnTo>
                    <a:pt x="2143" y="3168"/>
                  </a:lnTo>
                  <a:lnTo>
                    <a:pt x="2143" y="2454"/>
                  </a:lnTo>
                  <a:lnTo>
                    <a:pt x="1477" y="2930"/>
                  </a:lnTo>
                  <a:lnTo>
                    <a:pt x="1096" y="2406"/>
                  </a:lnTo>
                  <a:lnTo>
                    <a:pt x="2143" y="1692"/>
                  </a:lnTo>
                  <a:lnTo>
                    <a:pt x="2143" y="1025"/>
                  </a:lnTo>
                  <a:close/>
                  <a:moveTo>
                    <a:pt x="2548" y="1"/>
                  </a:moveTo>
                  <a:cubicBezTo>
                    <a:pt x="1119" y="1"/>
                    <a:pt x="0" y="1144"/>
                    <a:pt x="0" y="2549"/>
                  </a:cubicBezTo>
                  <a:cubicBezTo>
                    <a:pt x="0" y="3954"/>
                    <a:pt x="1143" y="5121"/>
                    <a:pt x="2548" y="5121"/>
                  </a:cubicBezTo>
                  <a:cubicBezTo>
                    <a:pt x="3977" y="5121"/>
                    <a:pt x="5120" y="3954"/>
                    <a:pt x="5120" y="2549"/>
                  </a:cubicBezTo>
                  <a:cubicBezTo>
                    <a:pt x="5120" y="1144"/>
                    <a:pt x="3953" y="1"/>
                    <a:pt x="25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5" name="Google Shape;1105;p68"/>
          <p:cNvSpPr/>
          <p:nvPr/>
        </p:nvSpPr>
        <p:spPr>
          <a:xfrm>
            <a:off x="1580377" y="2226645"/>
            <a:ext cx="219213" cy="21564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06" name="Google Shape;1106;p68"/>
          <p:cNvSpPr/>
          <p:nvPr/>
        </p:nvSpPr>
        <p:spPr>
          <a:xfrm>
            <a:off x="3438415" y="2250682"/>
            <a:ext cx="253327" cy="167574"/>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107" name="Google Shape;1107;p68"/>
          <p:cNvGrpSpPr/>
          <p:nvPr/>
        </p:nvGrpSpPr>
        <p:grpSpPr>
          <a:xfrm>
            <a:off x="7237576" y="2144499"/>
            <a:ext cx="436993" cy="379940"/>
            <a:chOff x="3531625" y="2006163"/>
            <a:chExt cx="282825" cy="245900"/>
          </a:xfrm>
        </p:grpSpPr>
        <p:sp>
          <p:nvSpPr>
            <p:cNvPr id="1108" name="Google Shape;1108;p68"/>
            <p:cNvSpPr/>
            <p:nvPr/>
          </p:nvSpPr>
          <p:spPr>
            <a:xfrm>
              <a:off x="3531625" y="2235963"/>
              <a:ext cx="282825" cy="16100"/>
            </a:xfrm>
            <a:custGeom>
              <a:rect b="b" l="l" r="r" t="t"/>
              <a:pathLst>
                <a:path extrusionOk="0" h="644" w="11313">
                  <a:moveTo>
                    <a:pt x="0" y="1"/>
                  </a:moveTo>
                  <a:lnTo>
                    <a:pt x="0" y="644"/>
                  </a:lnTo>
                  <a:lnTo>
                    <a:pt x="11312" y="644"/>
                  </a:lnTo>
                  <a:lnTo>
                    <a:pt x="113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8"/>
            <p:cNvSpPr/>
            <p:nvPr/>
          </p:nvSpPr>
          <p:spPr>
            <a:xfrm>
              <a:off x="3531625" y="2203213"/>
              <a:ext cx="282825" cy="16100"/>
            </a:xfrm>
            <a:custGeom>
              <a:rect b="b" l="l" r="r" t="t"/>
              <a:pathLst>
                <a:path extrusionOk="0" h="644" w="11313">
                  <a:moveTo>
                    <a:pt x="0" y="1"/>
                  </a:moveTo>
                  <a:lnTo>
                    <a:pt x="0" y="644"/>
                  </a:lnTo>
                  <a:lnTo>
                    <a:pt x="11312" y="644"/>
                  </a:lnTo>
                  <a:lnTo>
                    <a:pt x="113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8"/>
            <p:cNvSpPr/>
            <p:nvPr/>
          </p:nvSpPr>
          <p:spPr>
            <a:xfrm>
              <a:off x="3572100" y="2022238"/>
              <a:ext cx="207225" cy="128025"/>
            </a:xfrm>
            <a:custGeom>
              <a:rect b="b" l="l" r="r" t="t"/>
              <a:pathLst>
                <a:path extrusionOk="0" h="5121" w="8289">
                  <a:moveTo>
                    <a:pt x="549" y="0"/>
                  </a:moveTo>
                  <a:lnTo>
                    <a:pt x="1" y="1500"/>
                  </a:lnTo>
                  <a:cubicBezTo>
                    <a:pt x="168" y="1786"/>
                    <a:pt x="239" y="1953"/>
                    <a:pt x="358" y="2286"/>
                  </a:cubicBezTo>
                  <a:lnTo>
                    <a:pt x="8169" y="5120"/>
                  </a:lnTo>
                  <a:lnTo>
                    <a:pt x="8241" y="4858"/>
                  </a:lnTo>
                  <a:cubicBezTo>
                    <a:pt x="8288" y="4144"/>
                    <a:pt x="7836" y="3453"/>
                    <a:pt x="7169" y="3215"/>
                  </a:cubicBezTo>
                  <a:lnTo>
                    <a:pt x="1620" y="1191"/>
                  </a:lnTo>
                  <a:lnTo>
                    <a:pt x="1430" y="310"/>
                  </a:lnTo>
                  <a:lnTo>
                    <a:pt x="5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8"/>
            <p:cNvSpPr/>
            <p:nvPr/>
          </p:nvSpPr>
          <p:spPr>
            <a:xfrm>
              <a:off x="3633425" y="2006163"/>
              <a:ext cx="82775" cy="66700"/>
            </a:xfrm>
            <a:custGeom>
              <a:rect b="b" l="l" r="r" t="t"/>
              <a:pathLst>
                <a:path extrusionOk="0" h="2668" w="3311">
                  <a:moveTo>
                    <a:pt x="1" y="0"/>
                  </a:moveTo>
                  <a:lnTo>
                    <a:pt x="834" y="1786"/>
                  </a:lnTo>
                  <a:lnTo>
                    <a:pt x="3311" y="2667"/>
                  </a:lnTo>
                  <a:lnTo>
                    <a:pt x="2001" y="1000"/>
                  </a:lnTo>
                  <a:cubicBezTo>
                    <a:pt x="1811" y="738"/>
                    <a:pt x="1525" y="548"/>
                    <a:pt x="1215" y="429"/>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2" name="Google Shape;1112;p68"/>
          <p:cNvSpPr/>
          <p:nvPr/>
        </p:nvSpPr>
        <p:spPr>
          <a:xfrm>
            <a:off x="1563320" y="2905061"/>
            <a:ext cx="253327" cy="167574"/>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9"/>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ANNUAL </a:t>
            </a:r>
            <a:r>
              <a:rPr b="1" lang="en"/>
              <a:t>REPAIRS</a:t>
            </a:r>
            <a:endParaRPr b="1"/>
          </a:p>
        </p:txBody>
      </p:sp>
      <p:sp>
        <p:nvSpPr>
          <p:cNvPr id="1118" name="Google Shape;1118;p69"/>
          <p:cNvSpPr txBox="1"/>
          <p:nvPr/>
        </p:nvSpPr>
        <p:spPr>
          <a:xfrm>
            <a:off x="1527687" y="1480456"/>
            <a:ext cx="2340900" cy="372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2019</a:t>
            </a:r>
            <a:endParaRPr b="0" i="0" sz="2000" u="none" cap="none" strike="noStrike">
              <a:solidFill>
                <a:schemeClr val="dk1"/>
              </a:solidFill>
              <a:latin typeface="Martel"/>
              <a:ea typeface="Martel"/>
              <a:cs typeface="Martel"/>
              <a:sym typeface="Martel"/>
            </a:endParaRPr>
          </a:p>
        </p:txBody>
      </p:sp>
      <p:sp>
        <p:nvSpPr>
          <p:cNvPr id="1119" name="Google Shape;1119;p69"/>
          <p:cNvSpPr txBox="1"/>
          <p:nvPr/>
        </p:nvSpPr>
        <p:spPr>
          <a:xfrm>
            <a:off x="1527675" y="1882676"/>
            <a:ext cx="2340900" cy="46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Despite being red, Mars is actually a cold place</a:t>
            </a:r>
            <a:endParaRPr b="0" i="0" sz="1400" u="none" cap="none" strike="noStrike">
              <a:solidFill>
                <a:schemeClr val="lt1"/>
              </a:solidFill>
              <a:latin typeface="Open Sans"/>
              <a:ea typeface="Open Sans"/>
              <a:cs typeface="Open Sans"/>
              <a:sym typeface="Open Sans"/>
            </a:endParaRPr>
          </a:p>
        </p:txBody>
      </p:sp>
      <p:sp>
        <p:nvSpPr>
          <p:cNvPr id="1120" name="Google Shape;1120;p69"/>
          <p:cNvSpPr txBox="1"/>
          <p:nvPr/>
        </p:nvSpPr>
        <p:spPr>
          <a:xfrm>
            <a:off x="1527687" y="2471381"/>
            <a:ext cx="2340900" cy="372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2020</a:t>
            </a:r>
            <a:endParaRPr b="0" i="0" sz="2000" u="none" cap="none" strike="noStrike">
              <a:solidFill>
                <a:schemeClr val="dk1"/>
              </a:solidFill>
              <a:latin typeface="Martel"/>
              <a:ea typeface="Martel"/>
              <a:cs typeface="Martel"/>
              <a:sym typeface="Martel"/>
            </a:endParaRPr>
          </a:p>
        </p:txBody>
      </p:sp>
      <p:sp>
        <p:nvSpPr>
          <p:cNvPr id="1121" name="Google Shape;1121;p69"/>
          <p:cNvSpPr txBox="1"/>
          <p:nvPr/>
        </p:nvSpPr>
        <p:spPr>
          <a:xfrm>
            <a:off x="1527675" y="2872201"/>
            <a:ext cx="2340900" cy="46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Neptune is the farthest planet from the Sun</a:t>
            </a:r>
            <a:endParaRPr b="0" i="0" sz="1400" u="none" cap="none" strike="noStrike">
              <a:solidFill>
                <a:schemeClr val="lt1"/>
              </a:solidFill>
              <a:latin typeface="Open Sans"/>
              <a:ea typeface="Open Sans"/>
              <a:cs typeface="Open Sans"/>
              <a:sym typeface="Open Sans"/>
            </a:endParaRPr>
          </a:p>
        </p:txBody>
      </p:sp>
      <p:sp>
        <p:nvSpPr>
          <p:cNvPr id="1122" name="Google Shape;1122;p69"/>
          <p:cNvSpPr txBox="1"/>
          <p:nvPr>
            <p:ph idx="4294967295" type="title"/>
          </p:nvPr>
        </p:nvSpPr>
        <p:spPr>
          <a:xfrm>
            <a:off x="709879" y="1484929"/>
            <a:ext cx="818400" cy="78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2000"/>
              <a:t>90%</a:t>
            </a:r>
            <a:endParaRPr sz="2000"/>
          </a:p>
        </p:txBody>
      </p:sp>
      <p:sp>
        <p:nvSpPr>
          <p:cNvPr id="1123" name="Google Shape;1123;p69"/>
          <p:cNvSpPr txBox="1"/>
          <p:nvPr>
            <p:ph idx="4294967295" type="title"/>
          </p:nvPr>
        </p:nvSpPr>
        <p:spPr>
          <a:xfrm>
            <a:off x="709879" y="2471429"/>
            <a:ext cx="818400" cy="78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2000"/>
              <a:t>60%</a:t>
            </a:r>
            <a:endParaRPr sz="2000"/>
          </a:p>
        </p:txBody>
      </p:sp>
      <p:sp>
        <p:nvSpPr>
          <p:cNvPr id="1124" name="Google Shape;1124;p69"/>
          <p:cNvSpPr txBox="1"/>
          <p:nvPr/>
        </p:nvSpPr>
        <p:spPr>
          <a:xfrm>
            <a:off x="1527687" y="3462007"/>
            <a:ext cx="2340900" cy="372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2021</a:t>
            </a:r>
            <a:endParaRPr b="0" i="0" sz="2000" u="none" cap="none" strike="noStrike">
              <a:solidFill>
                <a:schemeClr val="dk1"/>
              </a:solidFill>
              <a:latin typeface="Martel"/>
              <a:ea typeface="Martel"/>
              <a:cs typeface="Martel"/>
              <a:sym typeface="Martel"/>
            </a:endParaRPr>
          </a:p>
        </p:txBody>
      </p:sp>
      <p:sp>
        <p:nvSpPr>
          <p:cNvPr id="1125" name="Google Shape;1125;p69"/>
          <p:cNvSpPr txBox="1"/>
          <p:nvPr/>
        </p:nvSpPr>
        <p:spPr>
          <a:xfrm>
            <a:off x="1527675" y="3861725"/>
            <a:ext cx="2340900" cy="464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Jupiter is the biggest planet of them all</a:t>
            </a:r>
            <a:endParaRPr b="0" i="0" sz="1400" u="none" cap="none" strike="noStrike">
              <a:solidFill>
                <a:schemeClr val="lt1"/>
              </a:solidFill>
              <a:latin typeface="Open Sans"/>
              <a:ea typeface="Open Sans"/>
              <a:cs typeface="Open Sans"/>
              <a:sym typeface="Open Sans"/>
            </a:endParaRPr>
          </a:p>
        </p:txBody>
      </p:sp>
      <p:sp>
        <p:nvSpPr>
          <p:cNvPr id="1126" name="Google Shape;1126;p69"/>
          <p:cNvSpPr txBox="1"/>
          <p:nvPr>
            <p:ph idx="4294967295" type="title"/>
          </p:nvPr>
        </p:nvSpPr>
        <p:spPr>
          <a:xfrm>
            <a:off x="709879" y="3457929"/>
            <a:ext cx="818400" cy="78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2000"/>
              <a:t>40%</a:t>
            </a:r>
            <a:endParaRPr sz="2000"/>
          </a:p>
        </p:txBody>
      </p:sp>
      <p:cxnSp>
        <p:nvCxnSpPr>
          <p:cNvPr id="1127" name="Google Shape;1127;p69"/>
          <p:cNvCxnSpPr/>
          <p:nvPr/>
        </p:nvCxnSpPr>
        <p:spPr>
          <a:xfrm>
            <a:off x="1527650" y="1857106"/>
            <a:ext cx="2340900" cy="0"/>
          </a:xfrm>
          <a:prstGeom prst="straightConnector1">
            <a:avLst/>
          </a:prstGeom>
          <a:noFill/>
          <a:ln cap="flat" cmpd="sng" w="19050">
            <a:solidFill>
              <a:schemeClr val="dk1"/>
            </a:solidFill>
            <a:prstDash val="solid"/>
            <a:round/>
            <a:headEnd len="sm" w="sm" type="none"/>
            <a:tailEnd len="sm" w="sm" type="none"/>
          </a:ln>
        </p:spPr>
      </p:cxnSp>
      <p:cxnSp>
        <p:nvCxnSpPr>
          <p:cNvPr id="1128" name="Google Shape;1128;p69"/>
          <p:cNvCxnSpPr/>
          <p:nvPr/>
        </p:nvCxnSpPr>
        <p:spPr>
          <a:xfrm>
            <a:off x="1527650" y="1476106"/>
            <a:ext cx="2340900" cy="0"/>
          </a:xfrm>
          <a:prstGeom prst="straightConnector1">
            <a:avLst/>
          </a:prstGeom>
          <a:noFill/>
          <a:ln cap="flat" cmpd="sng" w="9525">
            <a:solidFill>
              <a:schemeClr val="dk1"/>
            </a:solidFill>
            <a:prstDash val="solid"/>
            <a:round/>
            <a:headEnd len="sm" w="sm" type="none"/>
            <a:tailEnd len="sm" w="sm" type="none"/>
          </a:ln>
        </p:spPr>
      </p:cxnSp>
      <p:cxnSp>
        <p:nvCxnSpPr>
          <p:cNvPr id="1129" name="Google Shape;1129;p69"/>
          <p:cNvCxnSpPr/>
          <p:nvPr/>
        </p:nvCxnSpPr>
        <p:spPr>
          <a:xfrm>
            <a:off x="1527650" y="2846279"/>
            <a:ext cx="2340900" cy="0"/>
          </a:xfrm>
          <a:prstGeom prst="straightConnector1">
            <a:avLst/>
          </a:prstGeom>
          <a:noFill/>
          <a:ln cap="flat" cmpd="sng" w="19050">
            <a:solidFill>
              <a:schemeClr val="dk1"/>
            </a:solidFill>
            <a:prstDash val="solid"/>
            <a:round/>
            <a:headEnd len="sm" w="sm" type="none"/>
            <a:tailEnd len="sm" w="sm" type="none"/>
          </a:ln>
        </p:spPr>
      </p:cxnSp>
      <p:cxnSp>
        <p:nvCxnSpPr>
          <p:cNvPr id="1130" name="Google Shape;1130;p69"/>
          <p:cNvCxnSpPr/>
          <p:nvPr/>
        </p:nvCxnSpPr>
        <p:spPr>
          <a:xfrm>
            <a:off x="1527650" y="2465279"/>
            <a:ext cx="2340900" cy="0"/>
          </a:xfrm>
          <a:prstGeom prst="straightConnector1">
            <a:avLst/>
          </a:prstGeom>
          <a:noFill/>
          <a:ln cap="flat" cmpd="sng" w="9525">
            <a:solidFill>
              <a:schemeClr val="dk1"/>
            </a:solidFill>
            <a:prstDash val="solid"/>
            <a:round/>
            <a:headEnd len="sm" w="sm" type="none"/>
            <a:tailEnd len="sm" w="sm" type="none"/>
          </a:ln>
        </p:spPr>
      </p:cxnSp>
      <p:cxnSp>
        <p:nvCxnSpPr>
          <p:cNvPr id="1131" name="Google Shape;1131;p69"/>
          <p:cNvCxnSpPr/>
          <p:nvPr/>
        </p:nvCxnSpPr>
        <p:spPr>
          <a:xfrm>
            <a:off x="1527650" y="3838957"/>
            <a:ext cx="2340900" cy="0"/>
          </a:xfrm>
          <a:prstGeom prst="straightConnector1">
            <a:avLst/>
          </a:prstGeom>
          <a:noFill/>
          <a:ln cap="flat" cmpd="sng" w="19050">
            <a:solidFill>
              <a:schemeClr val="dk1"/>
            </a:solidFill>
            <a:prstDash val="solid"/>
            <a:round/>
            <a:headEnd len="sm" w="sm" type="none"/>
            <a:tailEnd len="sm" w="sm" type="none"/>
          </a:ln>
        </p:spPr>
      </p:cxnSp>
      <p:cxnSp>
        <p:nvCxnSpPr>
          <p:cNvPr id="1132" name="Google Shape;1132;p69"/>
          <p:cNvCxnSpPr/>
          <p:nvPr/>
        </p:nvCxnSpPr>
        <p:spPr>
          <a:xfrm>
            <a:off x="1527650" y="3457957"/>
            <a:ext cx="2340900" cy="0"/>
          </a:xfrm>
          <a:prstGeom prst="straightConnector1">
            <a:avLst/>
          </a:prstGeom>
          <a:noFill/>
          <a:ln cap="flat" cmpd="sng" w="9525">
            <a:solidFill>
              <a:schemeClr val="dk1"/>
            </a:solidFill>
            <a:prstDash val="solid"/>
            <a:round/>
            <a:headEnd len="sm" w="sm" type="none"/>
            <a:tailEnd len="sm" w="sm" type="none"/>
          </a:ln>
        </p:spPr>
      </p:cxnSp>
      <p:sp>
        <p:nvSpPr>
          <p:cNvPr id="1133" name="Google Shape;1133;p69"/>
          <p:cNvSpPr txBox="1"/>
          <p:nvPr>
            <p:ph idx="4294967295" type="subTitle"/>
          </p:nvPr>
        </p:nvSpPr>
        <p:spPr>
          <a:xfrm>
            <a:off x="3964121" y="4241900"/>
            <a:ext cx="4470000" cy="362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Open Sans"/>
              <a:buNone/>
            </a:pPr>
            <a:r>
              <a:rPr b="0" i="0" lang="en" sz="1200" u="none" cap="none" strike="noStrike">
                <a:solidFill>
                  <a:schemeClr val="lt1"/>
                </a:solidFill>
                <a:latin typeface="Open Sans"/>
                <a:ea typeface="Open Sans"/>
                <a:cs typeface="Open Sans"/>
                <a:sym typeface="Open Sans"/>
              </a:rPr>
              <a:t>Follow the link in the graph to modify its data and then paste the new one here. </a:t>
            </a:r>
            <a:r>
              <a:rPr b="1" i="0" lang="en" sz="1200" u="none" cap="none" strike="noStrike">
                <a:solidFill>
                  <a:schemeClr val="hlink"/>
                </a:solidFill>
                <a:uFill>
                  <a:noFill/>
                </a:uFill>
                <a:latin typeface="Open Sans"/>
                <a:ea typeface="Open Sans"/>
                <a:cs typeface="Open Sans"/>
                <a:sym typeface="Open Sans"/>
                <a:hlinkClick r:id="rId3"/>
              </a:rPr>
              <a:t>For more info, click here</a:t>
            </a:r>
            <a:endParaRPr b="1" i="0" sz="1200" u="none" cap="none" strike="noStrike">
              <a:solidFill>
                <a:schemeClr val="lt1"/>
              </a:solidFill>
              <a:latin typeface="Open Sans"/>
              <a:ea typeface="Open Sans"/>
              <a:cs typeface="Open Sans"/>
              <a:sym typeface="Open Sans"/>
            </a:endParaRPr>
          </a:p>
        </p:txBody>
      </p:sp>
      <p:pic>
        <p:nvPicPr>
          <p:cNvPr id="1134" name="Google Shape;1134;p69" title="Chart">
            <a:hlinkClick r:id="rId4"/>
          </p:cNvPr>
          <p:cNvPicPr preferRelativeResize="0"/>
          <p:nvPr/>
        </p:nvPicPr>
        <p:blipFill rotWithShape="1">
          <a:blip r:embed="rId5">
            <a:alphaModFix/>
          </a:blip>
          <a:srcRect b="0" l="0" r="0" t="0"/>
          <a:stretch/>
        </p:blipFill>
        <p:spPr>
          <a:xfrm>
            <a:off x="3964170" y="1481777"/>
            <a:ext cx="4469901" cy="27638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70"/>
          <p:cNvSpPr txBox="1"/>
          <p:nvPr>
            <p:ph idx="5" type="subTitle"/>
          </p:nvPr>
        </p:nvSpPr>
        <p:spPr>
          <a:xfrm>
            <a:off x="715480" y="4018874"/>
            <a:ext cx="2439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Jupiter is the biggest planet of them all</a:t>
            </a:r>
            <a:endParaRPr/>
          </a:p>
        </p:txBody>
      </p:sp>
      <p:sp>
        <p:nvSpPr>
          <p:cNvPr id="1140" name="Google Shape;1140;p70"/>
          <p:cNvSpPr txBox="1"/>
          <p:nvPr>
            <p:ph idx="15"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THE REDUNDANCY OF</a:t>
            </a:r>
            <a:r>
              <a:rPr b="1" lang="en"/>
              <a:t> CRITICAL SYSTEMS</a:t>
            </a:r>
            <a:endParaRPr b="1"/>
          </a:p>
        </p:txBody>
      </p:sp>
      <p:sp>
        <p:nvSpPr>
          <p:cNvPr id="1141" name="Google Shape;1141;p70"/>
          <p:cNvSpPr txBox="1"/>
          <p:nvPr>
            <p:ph type="title"/>
          </p:nvPr>
        </p:nvSpPr>
        <p:spPr>
          <a:xfrm>
            <a:off x="715475" y="1940250"/>
            <a:ext cx="2439300" cy="37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ROBUSTNESS</a:t>
            </a:r>
            <a:endParaRPr/>
          </a:p>
        </p:txBody>
      </p:sp>
      <p:sp>
        <p:nvSpPr>
          <p:cNvPr id="1142" name="Google Shape;1142;p70"/>
          <p:cNvSpPr txBox="1"/>
          <p:nvPr>
            <p:ph idx="1" type="subTitle"/>
          </p:nvPr>
        </p:nvSpPr>
        <p:spPr>
          <a:xfrm>
            <a:off x="715480" y="2317720"/>
            <a:ext cx="2439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Mercury is the smallest planet of them all</a:t>
            </a:r>
            <a:endParaRPr/>
          </a:p>
        </p:txBody>
      </p:sp>
      <p:sp>
        <p:nvSpPr>
          <p:cNvPr id="1143" name="Google Shape;1143;p70"/>
          <p:cNvSpPr txBox="1"/>
          <p:nvPr>
            <p:ph idx="2" type="title"/>
          </p:nvPr>
        </p:nvSpPr>
        <p:spPr>
          <a:xfrm>
            <a:off x="3352348" y="1940250"/>
            <a:ext cx="2439300" cy="37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RELIABILITY</a:t>
            </a:r>
            <a:endParaRPr/>
          </a:p>
        </p:txBody>
      </p:sp>
      <p:sp>
        <p:nvSpPr>
          <p:cNvPr id="1144" name="Google Shape;1144;p70"/>
          <p:cNvSpPr txBox="1"/>
          <p:nvPr>
            <p:ph idx="3" type="subTitle"/>
          </p:nvPr>
        </p:nvSpPr>
        <p:spPr>
          <a:xfrm>
            <a:off x="3352352" y="2317720"/>
            <a:ext cx="2439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Venus is the second planet from the Sun</a:t>
            </a:r>
            <a:endParaRPr/>
          </a:p>
        </p:txBody>
      </p:sp>
      <p:sp>
        <p:nvSpPr>
          <p:cNvPr id="1145" name="Google Shape;1145;p70"/>
          <p:cNvSpPr txBox="1"/>
          <p:nvPr>
            <p:ph idx="4" type="title"/>
          </p:nvPr>
        </p:nvSpPr>
        <p:spPr>
          <a:xfrm>
            <a:off x="715475" y="3638575"/>
            <a:ext cx="2439300" cy="36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ESTABLISHMENT</a:t>
            </a:r>
            <a:endParaRPr/>
          </a:p>
        </p:txBody>
      </p:sp>
      <p:sp>
        <p:nvSpPr>
          <p:cNvPr id="1146" name="Google Shape;1146;p70"/>
          <p:cNvSpPr txBox="1"/>
          <p:nvPr>
            <p:ph idx="6" type="title"/>
          </p:nvPr>
        </p:nvSpPr>
        <p:spPr>
          <a:xfrm>
            <a:off x="3352348" y="3638575"/>
            <a:ext cx="2439300" cy="36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IMPROVEMENT</a:t>
            </a:r>
            <a:endParaRPr/>
          </a:p>
        </p:txBody>
      </p:sp>
      <p:sp>
        <p:nvSpPr>
          <p:cNvPr id="1147" name="Google Shape;1147;p70"/>
          <p:cNvSpPr txBox="1"/>
          <p:nvPr>
            <p:ph idx="7" type="subTitle"/>
          </p:nvPr>
        </p:nvSpPr>
        <p:spPr>
          <a:xfrm>
            <a:off x="3352352" y="4018874"/>
            <a:ext cx="2439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Saturn is composed of hydrogen and helium</a:t>
            </a:r>
            <a:endParaRPr/>
          </a:p>
        </p:txBody>
      </p:sp>
      <p:sp>
        <p:nvSpPr>
          <p:cNvPr id="1148" name="Google Shape;1148;p70"/>
          <p:cNvSpPr txBox="1"/>
          <p:nvPr>
            <p:ph idx="8" type="title"/>
          </p:nvPr>
        </p:nvSpPr>
        <p:spPr>
          <a:xfrm>
            <a:off x="5997474" y="1940250"/>
            <a:ext cx="2435100" cy="37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EFFECTIVENESS</a:t>
            </a:r>
            <a:endParaRPr/>
          </a:p>
        </p:txBody>
      </p:sp>
      <p:sp>
        <p:nvSpPr>
          <p:cNvPr id="1149" name="Google Shape;1149;p70"/>
          <p:cNvSpPr txBox="1"/>
          <p:nvPr>
            <p:ph idx="9" type="subTitle"/>
          </p:nvPr>
        </p:nvSpPr>
        <p:spPr>
          <a:xfrm>
            <a:off x="5997478" y="2317720"/>
            <a:ext cx="24351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Despite being red, Mars is actually a cold place</a:t>
            </a:r>
            <a:endParaRPr/>
          </a:p>
        </p:txBody>
      </p:sp>
      <p:sp>
        <p:nvSpPr>
          <p:cNvPr id="1150" name="Google Shape;1150;p70"/>
          <p:cNvSpPr txBox="1"/>
          <p:nvPr>
            <p:ph idx="13" type="title"/>
          </p:nvPr>
        </p:nvSpPr>
        <p:spPr>
          <a:xfrm>
            <a:off x="5997475" y="3638575"/>
            <a:ext cx="2435100" cy="36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GUARANTEE</a:t>
            </a:r>
            <a:endParaRPr/>
          </a:p>
        </p:txBody>
      </p:sp>
      <p:sp>
        <p:nvSpPr>
          <p:cNvPr id="1151" name="Google Shape;1151;p70"/>
          <p:cNvSpPr txBox="1"/>
          <p:nvPr>
            <p:ph idx="14" type="subTitle"/>
          </p:nvPr>
        </p:nvSpPr>
        <p:spPr>
          <a:xfrm>
            <a:off x="5997478" y="4018874"/>
            <a:ext cx="24351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Neptune is the farthest planet from the Sun</a:t>
            </a:r>
            <a:endParaRPr/>
          </a:p>
        </p:txBody>
      </p:sp>
      <p:cxnSp>
        <p:nvCxnSpPr>
          <p:cNvPr id="1152" name="Google Shape;1152;p70"/>
          <p:cNvCxnSpPr/>
          <p:nvPr/>
        </p:nvCxnSpPr>
        <p:spPr>
          <a:xfrm>
            <a:off x="713342" y="2326826"/>
            <a:ext cx="2443576" cy="0"/>
          </a:xfrm>
          <a:prstGeom prst="straightConnector1">
            <a:avLst/>
          </a:prstGeom>
          <a:noFill/>
          <a:ln cap="flat" cmpd="sng" w="19050">
            <a:solidFill>
              <a:schemeClr val="dk1"/>
            </a:solidFill>
            <a:prstDash val="solid"/>
            <a:round/>
            <a:headEnd len="sm" w="sm" type="none"/>
            <a:tailEnd len="sm" w="sm" type="none"/>
          </a:ln>
        </p:spPr>
      </p:cxnSp>
      <p:cxnSp>
        <p:nvCxnSpPr>
          <p:cNvPr id="1153" name="Google Shape;1153;p70"/>
          <p:cNvCxnSpPr/>
          <p:nvPr/>
        </p:nvCxnSpPr>
        <p:spPr>
          <a:xfrm>
            <a:off x="713342" y="1945826"/>
            <a:ext cx="2443576" cy="0"/>
          </a:xfrm>
          <a:prstGeom prst="straightConnector1">
            <a:avLst/>
          </a:prstGeom>
          <a:noFill/>
          <a:ln cap="flat" cmpd="sng" w="9525">
            <a:solidFill>
              <a:schemeClr val="dk1"/>
            </a:solidFill>
            <a:prstDash val="solid"/>
            <a:round/>
            <a:headEnd len="sm" w="sm" type="none"/>
            <a:tailEnd len="sm" w="sm" type="none"/>
          </a:ln>
        </p:spPr>
      </p:cxnSp>
      <p:cxnSp>
        <p:nvCxnSpPr>
          <p:cNvPr id="1154" name="Google Shape;1154;p70"/>
          <p:cNvCxnSpPr/>
          <p:nvPr/>
        </p:nvCxnSpPr>
        <p:spPr>
          <a:xfrm>
            <a:off x="3350214" y="2326826"/>
            <a:ext cx="2443576" cy="0"/>
          </a:xfrm>
          <a:prstGeom prst="straightConnector1">
            <a:avLst/>
          </a:prstGeom>
          <a:noFill/>
          <a:ln cap="flat" cmpd="sng" w="19050">
            <a:solidFill>
              <a:schemeClr val="dk1"/>
            </a:solidFill>
            <a:prstDash val="solid"/>
            <a:round/>
            <a:headEnd len="sm" w="sm" type="none"/>
            <a:tailEnd len="sm" w="sm" type="none"/>
          </a:ln>
        </p:spPr>
      </p:cxnSp>
      <p:cxnSp>
        <p:nvCxnSpPr>
          <p:cNvPr id="1155" name="Google Shape;1155;p70"/>
          <p:cNvCxnSpPr/>
          <p:nvPr/>
        </p:nvCxnSpPr>
        <p:spPr>
          <a:xfrm>
            <a:off x="3350214" y="1945826"/>
            <a:ext cx="2443576" cy="0"/>
          </a:xfrm>
          <a:prstGeom prst="straightConnector1">
            <a:avLst/>
          </a:prstGeom>
          <a:noFill/>
          <a:ln cap="flat" cmpd="sng" w="9525">
            <a:solidFill>
              <a:schemeClr val="dk1"/>
            </a:solidFill>
            <a:prstDash val="solid"/>
            <a:round/>
            <a:headEnd len="sm" w="sm" type="none"/>
            <a:tailEnd len="sm" w="sm" type="none"/>
          </a:ln>
        </p:spPr>
      </p:cxnSp>
      <p:cxnSp>
        <p:nvCxnSpPr>
          <p:cNvPr id="1156" name="Google Shape;1156;p70"/>
          <p:cNvCxnSpPr/>
          <p:nvPr/>
        </p:nvCxnSpPr>
        <p:spPr>
          <a:xfrm>
            <a:off x="5995434" y="2326826"/>
            <a:ext cx="2439188" cy="0"/>
          </a:xfrm>
          <a:prstGeom prst="straightConnector1">
            <a:avLst/>
          </a:prstGeom>
          <a:noFill/>
          <a:ln cap="flat" cmpd="sng" w="19050">
            <a:solidFill>
              <a:schemeClr val="dk1"/>
            </a:solidFill>
            <a:prstDash val="solid"/>
            <a:round/>
            <a:headEnd len="sm" w="sm" type="none"/>
            <a:tailEnd len="sm" w="sm" type="none"/>
          </a:ln>
        </p:spPr>
      </p:cxnSp>
      <p:cxnSp>
        <p:nvCxnSpPr>
          <p:cNvPr id="1157" name="Google Shape;1157;p70"/>
          <p:cNvCxnSpPr/>
          <p:nvPr/>
        </p:nvCxnSpPr>
        <p:spPr>
          <a:xfrm>
            <a:off x="5995434" y="1945826"/>
            <a:ext cx="2439188" cy="0"/>
          </a:xfrm>
          <a:prstGeom prst="straightConnector1">
            <a:avLst/>
          </a:prstGeom>
          <a:noFill/>
          <a:ln cap="flat" cmpd="sng" w="9525">
            <a:solidFill>
              <a:schemeClr val="dk1"/>
            </a:solidFill>
            <a:prstDash val="solid"/>
            <a:round/>
            <a:headEnd len="sm" w="sm" type="none"/>
            <a:tailEnd len="sm" w="sm" type="none"/>
          </a:ln>
        </p:spPr>
      </p:cxnSp>
      <p:cxnSp>
        <p:nvCxnSpPr>
          <p:cNvPr id="1158" name="Google Shape;1158;p70"/>
          <p:cNvCxnSpPr/>
          <p:nvPr/>
        </p:nvCxnSpPr>
        <p:spPr>
          <a:xfrm>
            <a:off x="713342" y="4017090"/>
            <a:ext cx="2443576" cy="0"/>
          </a:xfrm>
          <a:prstGeom prst="straightConnector1">
            <a:avLst/>
          </a:prstGeom>
          <a:noFill/>
          <a:ln cap="flat" cmpd="sng" w="19050">
            <a:solidFill>
              <a:schemeClr val="dk1"/>
            </a:solidFill>
            <a:prstDash val="solid"/>
            <a:round/>
            <a:headEnd len="sm" w="sm" type="none"/>
            <a:tailEnd len="sm" w="sm" type="none"/>
          </a:ln>
        </p:spPr>
      </p:cxnSp>
      <p:cxnSp>
        <p:nvCxnSpPr>
          <p:cNvPr id="1159" name="Google Shape;1159;p70"/>
          <p:cNvCxnSpPr/>
          <p:nvPr/>
        </p:nvCxnSpPr>
        <p:spPr>
          <a:xfrm>
            <a:off x="713342" y="3636090"/>
            <a:ext cx="2443576" cy="0"/>
          </a:xfrm>
          <a:prstGeom prst="straightConnector1">
            <a:avLst/>
          </a:prstGeom>
          <a:noFill/>
          <a:ln cap="flat" cmpd="sng" w="9525">
            <a:solidFill>
              <a:schemeClr val="dk1"/>
            </a:solidFill>
            <a:prstDash val="solid"/>
            <a:round/>
            <a:headEnd len="sm" w="sm" type="none"/>
            <a:tailEnd len="sm" w="sm" type="none"/>
          </a:ln>
        </p:spPr>
      </p:cxnSp>
      <p:cxnSp>
        <p:nvCxnSpPr>
          <p:cNvPr id="1160" name="Google Shape;1160;p70"/>
          <p:cNvCxnSpPr/>
          <p:nvPr/>
        </p:nvCxnSpPr>
        <p:spPr>
          <a:xfrm>
            <a:off x="3350214" y="4017090"/>
            <a:ext cx="2443576" cy="0"/>
          </a:xfrm>
          <a:prstGeom prst="straightConnector1">
            <a:avLst/>
          </a:prstGeom>
          <a:noFill/>
          <a:ln cap="flat" cmpd="sng" w="19050">
            <a:solidFill>
              <a:schemeClr val="dk1"/>
            </a:solidFill>
            <a:prstDash val="solid"/>
            <a:round/>
            <a:headEnd len="sm" w="sm" type="none"/>
            <a:tailEnd len="sm" w="sm" type="none"/>
          </a:ln>
        </p:spPr>
      </p:cxnSp>
      <p:cxnSp>
        <p:nvCxnSpPr>
          <p:cNvPr id="1161" name="Google Shape;1161;p70"/>
          <p:cNvCxnSpPr/>
          <p:nvPr/>
        </p:nvCxnSpPr>
        <p:spPr>
          <a:xfrm>
            <a:off x="3350214" y="3636090"/>
            <a:ext cx="2443576" cy="0"/>
          </a:xfrm>
          <a:prstGeom prst="straightConnector1">
            <a:avLst/>
          </a:prstGeom>
          <a:noFill/>
          <a:ln cap="flat" cmpd="sng" w="9525">
            <a:solidFill>
              <a:schemeClr val="dk1"/>
            </a:solidFill>
            <a:prstDash val="solid"/>
            <a:round/>
            <a:headEnd len="sm" w="sm" type="none"/>
            <a:tailEnd len="sm" w="sm" type="none"/>
          </a:ln>
        </p:spPr>
      </p:cxnSp>
      <p:cxnSp>
        <p:nvCxnSpPr>
          <p:cNvPr id="1162" name="Google Shape;1162;p70"/>
          <p:cNvCxnSpPr/>
          <p:nvPr/>
        </p:nvCxnSpPr>
        <p:spPr>
          <a:xfrm>
            <a:off x="5995434" y="4017090"/>
            <a:ext cx="2439188" cy="0"/>
          </a:xfrm>
          <a:prstGeom prst="straightConnector1">
            <a:avLst/>
          </a:prstGeom>
          <a:noFill/>
          <a:ln cap="flat" cmpd="sng" w="19050">
            <a:solidFill>
              <a:schemeClr val="dk1"/>
            </a:solidFill>
            <a:prstDash val="solid"/>
            <a:round/>
            <a:headEnd len="sm" w="sm" type="none"/>
            <a:tailEnd len="sm" w="sm" type="none"/>
          </a:ln>
        </p:spPr>
      </p:cxnSp>
      <p:cxnSp>
        <p:nvCxnSpPr>
          <p:cNvPr id="1163" name="Google Shape;1163;p70"/>
          <p:cNvCxnSpPr/>
          <p:nvPr/>
        </p:nvCxnSpPr>
        <p:spPr>
          <a:xfrm>
            <a:off x="5995434" y="3636090"/>
            <a:ext cx="2439188" cy="0"/>
          </a:xfrm>
          <a:prstGeom prst="straightConnector1">
            <a:avLst/>
          </a:prstGeom>
          <a:noFill/>
          <a:ln cap="flat" cmpd="sng" w="9525">
            <a:solidFill>
              <a:schemeClr val="dk1"/>
            </a:solidFill>
            <a:prstDash val="solid"/>
            <a:round/>
            <a:headEnd len="sm" w="sm" type="none"/>
            <a:tailEnd len="sm" w="sm" type="none"/>
          </a:ln>
        </p:spPr>
      </p:cxnSp>
      <p:grpSp>
        <p:nvGrpSpPr>
          <p:cNvPr id="1164" name="Google Shape;1164;p70"/>
          <p:cNvGrpSpPr/>
          <p:nvPr/>
        </p:nvGrpSpPr>
        <p:grpSpPr>
          <a:xfrm>
            <a:off x="7062335" y="1441167"/>
            <a:ext cx="305386" cy="338602"/>
            <a:chOff x="3300325" y="249875"/>
            <a:chExt cx="433725" cy="480900"/>
          </a:xfrm>
        </p:grpSpPr>
        <p:sp>
          <p:nvSpPr>
            <p:cNvPr id="1165" name="Google Shape;1165;p7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66" name="Google Shape;1166;p7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67" name="Google Shape;1167;p7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68" name="Google Shape;1168;p7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69" name="Google Shape;1169;p7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70" name="Google Shape;1170;p7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1171" name="Google Shape;1171;p70"/>
          <p:cNvSpPr/>
          <p:nvPr/>
        </p:nvSpPr>
        <p:spPr>
          <a:xfrm>
            <a:off x="7057645" y="3112462"/>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2" name="Google Shape;1172;p70"/>
          <p:cNvGrpSpPr/>
          <p:nvPr/>
        </p:nvGrpSpPr>
        <p:grpSpPr>
          <a:xfrm>
            <a:off x="4396505" y="3123345"/>
            <a:ext cx="350995" cy="350049"/>
            <a:chOff x="1310075" y="3253275"/>
            <a:chExt cx="296950" cy="296150"/>
          </a:xfrm>
        </p:grpSpPr>
        <p:sp>
          <p:nvSpPr>
            <p:cNvPr id="1173" name="Google Shape;1173;p7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6" name="Google Shape;1176;p70"/>
          <p:cNvGrpSpPr/>
          <p:nvPr/>
        </p:nvGrpSpPr>
        <p:grpSpPr>
          <a:xfrm>
            <a:off x="1752411" y="1430467"/>
            <a:ext cx="365438" cy="360001"/>
            <a:chOff x="-60991775" y="3376900"/>
            <a:chExt cx="315850" cy="311150"/>
          </a:xfrm>
        </p:grpSpPr>
        <p:sp>
          <p:nvSpPr>
            <p:cNvPr id="1177" name="Google Shape;1177;p7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0" name="Google Shape;1180;p70"/>
          <p:cNvGrpSpPr/>
          <p:nvPr/>
        </p:nvGrpSpPr>
        <p:grpSpPr>
          <a:xfrm>
            <a:off x="4402376" y="1440841"/>
            <a:ext cx="339253" cy="339253"/>
            <a:chOff x="1492675" y="4992125"/>
            <a:chExt cx="481825" cy="481825"/>
          </a:xfrm>
        </p:grpSpPr>
        <p:sp>
          <p:nvSpPr>
            <p:cNvPr id="1181" name="Google Shape;1181;p7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82" name="Google Shape;1182;p7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183" name="Google Shape;1183;p70"/>
          <p:cNvGrpSpPr/>
          <p:nvPr/>
        </p:nvGrpSpPr>
        <p:grpSpPr>
          <a:xfrm>
            <a:off x="1763841" y="3129412"/>
            <a:ext cx="342580" cy="337915"/>
            <a:chOff x="2084100" y="4400250"/>
            <a:chExt cx="486550" cy="479925"/>
          </a:xfrm>
        </p:grpSpPr>
        <p:sp>
          <p:nvSpPr>
            <p:cNvPr id="1184" name="Google Shape;1184;p7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85" name="Google Shape;1185;p7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86" name="Google Shape;1186;p7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87" name="Google Shape;1187;p7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88" name="Google Shape;1188;p7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89" name="Google Shape;1189;p7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71"/>
          <p:cNvSpPr txBox="1"/>
          <p:nvPr>
            <p:ph type="title"/>
          </p:nvPr>
        </p:nvSpPr>
        <p:spPr>
          <a:xfrm>
            <a:off x="992353" y="2174069"/>
            <a:ext cx="3608100" cy="38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DESKTOP </a:t>
            </a:r>
            <a:r>
              <a:rPr b="1" lang="en"/>
              <a:t>MOCKUP</a:t>
            </a:r>
            <a:endParaRPr b="1"/>
          </a:p>
        </p:txBody>
      </p:sp>
      <p:sp>
        <p:nvSpPr>
          <p:cNvPr id="1195" name="Google Shape;1195;p71"/>
          <p:cNvSpPr txBox="1"/>
          <p:nvPr>
            <p:ph idx="1" type="subTitle"/>
          </p:nvPr>
        </p:nvSpPr>
        <p:spPr>
          <a:xfrm>
            <a:off x="992350" y="2640451"/>
            <a:ext cx="3608100" cy="78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You can replace the image on the screen with your own work. Just right-click on it and select “Replace image”</a:t>
            </a:r>
            <a:endParaRPr/>
          </a:p>
        </p:txBody>
      </p:sp>
      <p:pic>
        <p:nvPicPr>
          <p:cNvPr id="1196" name="Google Shape;1196;p71"/>
          <p:cNvPicPr preferRelativeResize="0"/>
          <p:nvPr/>
        </p:nvPicPr>
        <p:blipFill rotWithShape="1">
          <a:blip r:embed="rId3">
            <a:alphaModFix/>
          </a:blip>
          <a:srcRect b="0" l="3720" r="3719" t="0"/>
          <a:stretch/>
        </p:blipFill>
        <p:spPr>
          <a:xfrm>
            <a:off x="4983446" y="1803989"/>
            <a:ext cx="2906834" cy="1766607"/>
          </a:xfrm>
          <a:prstGeom prst="rect">
            <a:avLst/>
          </a:prstGeom>
          <a:noFill/>
          <a:ln cap="flat" cmpd="sng" w="9525">
            <a:solidFill>
              <a:srgbClr val="FDF9CF"/>
            </a:solidFill>
            <a:prstDash val="solid"/>
            <a:round/>
            <a:headEnd len="sm" w="sm" type="none"/>
            <a:tailEnd len="sm" w="sm" type="none"/>
          </a:ln>
        </p:spPr>
      </p:pic>
      <p:sp>
        <p:nvSpPr>
          <p:cNvPr id="1197" name="Google Shape;1197;p71"/>
          <p:cNvSpPr/>
          <p:nvPr/>
        </p:nvSpPr>
        <p:spPr>
          <a:xfrm>
            <a:off x="4884801" y="1691135"/>
            <a:ext cx="3121524" cy="2465230"/>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1"/>
          <p:cNvSpPr/>
          <p:nvPr/>
        </p:nvSpPr>
        <p:spPr>
          <a:xfrm>
            <a:off x="2466378" y="3828189"/>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1"/>
          <p:cNvSpPr/>
          <p:nvPr/>
        </p:nvSpPr>
        <p:spPr>
          <a:xfrm>
            <a:off x="2466378" y="82355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0" name="Google Shape;1200;p71"/>
          <p:cNvGrpSpPr/>
          <p:nvPr/>
        </p:nvGrpSpPr>
        <p:grpSpPr>
          <a:xfrm>
            <a:off x="992418" y="2168853"/>
            <a:ext cx="3607745" cy="381000"/>
            <a:chOff x="716078" y="1931955"/>
            <a:chExt cx="2309400" cy="381000"/>
          </a:xfrm>
        </p:grpSpPr>
        <p:cxnSp>
          <p:nvCxnSpPr>
            <p:cNvPr id="1201" name="Google Shape;1201;p71"/>
            <p:cNvCxnSpPr/>
            <p:nvPr/>
          </p:nvCxnSpPr>
          <p:spPr>
            <a:xfrm>
              <a:off x="716078"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202" name="Google Shape;1202;p71"/>
            <p:cNvCxnSpPr/>
            <p:nvPr/>
          </p:nvCxnSpPr>
          <p:spPr>
            <a:xfrm>
              <a:off x="716078" y="1931955"/>
              <a:ext cx="23094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72"/>
          <p:cNvSpPr txBox="1"/>
          <p:nvPr>
            <p:ph idx="1" type="subTitle"/>
          </p:nvPr>
        </p:nvSpPr>
        <p:spPr>
          <a:xfrm>
            <a:off x="4219975" y="2549375"/>
            <a:ext cx="3581400" cy="7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You can replace the image on the screen with your own work. Just right-click on it and select “Replace image”</a:t>
            </a:r>
            <a:endParaRPr/>
          </a:p>
        </p:txBody>
      </p:sp>
      <p:sp>
        <p:nvSpPr>
          <p:cNvPr id="1208" name="Google Shape;1208;p72"/>
          <p:cNvSpPr/>
          <p:nvPr/>
        </p:nvSpPr>
        <p:spPr>
          <a:xfrm>
            <a:off x="1554286" y="982188"/>
            <a:ext cx="2387764" cy="3239469"/>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9" name="Google Shape;1209;p72"/>
          <p:cNvPicPr preferRelativeResize="0"/>
          <p:nvPr/>
        </p:nvPicPr>
        <p:blipFill rotWithShape="1">
          <a:blip r:embed="rId3">
            <a:alphaModFix/>
          </a:blip>
          <a:srcRect b="1199" l="0" r="0" t="1210"/>
          <a:stretch/>
        </p:blipFill>
        <p:spPr>
          <a:xfrm>
            <a:off x="1733351" y="1259122"/>
            <a:ext cx="2029665" cy="2704588"/>
          </a:xfrm>
          <a:prstGeom prst="rect">
            <a:avLst/>
          </a:prstGeom>
          <a:noFill/>
          <a:ln>
            <a:noFill/>
          </a:ln>
        </p:spPr>
      </p:pic>
      <p:cxnSp>
        <p:nvCxnSpPr>
          <p:cNvPr id="1210" name="Google Shape;1210;p72"/>
          <p:cNvCxnSpPr/>
          <p:nvPr/>
        </p:nvCxnSpPr>
        <p:spPr>
          <a:xfrm>
            <a:off x="4225937" y="2476253"/>
            <a:ext cx="3569400" cy="0"/>
          </a:xfrm>
          <a:prstGeom prst="straightConnector1">
            <a:avLst/>
          </a:prstGeom>
          <a:noFill/>
          <a:ln cap="flat" cmpd="sng" w="19050">
            <a:solidFill>
              <a:schemeClr val="dk1"/>
            </a:solidFill>
            <a:prstDash val="solid"/>
            <a:round/>
            <a:headEnd len="sm" w="sm" type="none"/>
            <a:tailEnd len="sm" w="sm" type="none"/>
          </a:ln>
        </p:spPr>
      </p:cxnSp>
      <p:sp>
        <p:nvSpPr>
          <p:cNvPr id="1211" name="Google Shape;1211;p72"/>
          <p:cNvSpPr txBox="1"/>
          <p:nvPr>
            <p:ph type="title"/>
          </p:nvPr>
        </p:nvSpPr>
        <p:spPr>
          <a:xfrm>
            <a:off x="4219983" y="2095350"/>
            <a:ext cx="3581400" cy="38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TABLET </a:t>
            </a:r>
            <a:r>
              <a:rPr b="1" lang="en"/>
              <a:t>APP</a:t>
            </a:r>
            <a:endParaRPr b="1"/>
          </a:p>
        </p:txBody>
      </p:sp>
      <p:grpSp>
        <p:nvGrpSpPr>
          <p:cNvPr id="1212" name="Google Shape;1212;p72"/>
          <p:cNvGrpSpPr/>
          <p:nvPr/>
        </p:nvGrpSpPr>
        <p:grpSpPr>
          <a:xfrm>
            <a:off x="4220005" y="2095350"/>
            <a:ext cx="3581418" cy="381000"/>
            <a:chOff x="716078" y="1931955"/>
            <a:chExt cx="2309400" cy="381000"/>
          </a:xfrm>
        </p:grpSpPr>
        <p:cxnSp>
          <p:nvCxnSpPr>
            <p:cNvPr id="1213" name="Google Shape;1213;p72"/>
            <p:cNvCxnSpPr/>
            <p:nvPr/>
          </p:nvCxnSpPr>
          <p:spPr>
            <a:xfrm>
              <a:off x="716078"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214" name="Google Shape;1214;p72"/>
            <p:cNvCxnSpPr/>
            <p:nvPr/>
          </p:nvCxnSpPr>
          <p:spPr>
            <a:xfrm>
              <a:off x="716078" y="1931955"/>
              <a:ext cx="23094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73"/>
          <p:cNvSpPr txBox="1"/>
          <p:nvPr>
            <p:ph type="title"/>
          </p:nvPr>
        </p:nvSpPr>
        <p:spPr>
          <a:xfrm>
            <a:off x="1610717" y="2061700"/>
            <a:ext cx="3681900" cy="38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SMARTPHONE</a:t>
            </a:r>
            <a:endParaRPr/>
          </a:p>
        </p:txBody>
      </p:sp>
      <p:sp>
        <p:nvSpPr>
          <p:cNvPr id="1220" name="Google Shape;1220;p73"/>
          <p:cNvSpPr txBox="1"/>
          <p:nvPr>
            <p:ph idx="1" type="subTitle"/>
          </p:nvPr>
        </p:nvSpPr>
        <p:spPr>
          <a:xfrm>
            <a:off x="1610715" y="2523833"/>
            <a:ext cx="3681900" cy="73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You can replace the image on the screen with your own work. Just right-click on it and select “Replace image”</a:t>
            </a:r>
            <a:endParaRPr/>
          </a:p>
        </p:txBody>
      </p:sp>
      <p:sp>
        <p:nvSpPr>
          <p:cNvPr id="1221" name="Google Shape;1221;p73"/>
          <p:cNvSpPr/>
          <p:nvPr/>
        </p:nvSpPr>
        <p:spPr>
          <a:xfrm>
            <a:off x="5796511" y="1073012"/>
            <a:ext cx="1576262" cy="3117066"/>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2" name="Google Shape;1222;p73"/>
          <p:cNvPicPr preferRelativeResize="0"/>
          <p:nvPr/>
        </p:nvPicPr>
        <p:blipFill rotWithShape="1">
          <a:blip r:embed="rId3">
            <a:alphaModFix/>
          </a:blip>
          <a:srcRect b="-6231" l="3864" r="13009" t="-13370"/>
          <a:stretch/>
        </p:blipFill>
        <p:spPr>
          <a:xfrm>
            <a:off x="5913175" y="1320025"/>
            <a:ext cx="1405875" cy="2558025"/>
          </a:xfrm>
          <a:prstGeom prst="rect">
            <a:avLst/>
          </a:prstGeom>
          <a:noFill/>
          <a:ln>
            <a:noFill/>
          </a:ln>
        </p:spPr>
      </p:pic>
      <p:cxnSp>
        <p:nvCxnSpPr>
          <p:cNvPr id="1223" name="Google Shape;1223;p73"/>
          <p:cNvCxnSpPr/>
          <p:nvPr/>
        </p:nvCxnSpPr>
        <p:spPr>
          <a:xfrm>
            <a:off x="1606600" y="2442596"/>
            <a:ext cx="3690000" cy="0"/>
          </a:xfrm>
          <a:prstGeom prst="straightConnector1">
            <a:avLst/>
          </a:prstGeom>
          <a:noFill/>
          <a:ln cap="flat" cmpd="sng" w="19050">
            <a:solidFill>
              <a:schemeClr val="dk1"/>
            </a:solidFill>
            <a:prstDash val="solid"/>
            <a:round/>
            <a:headEnd len="sm" w="sm" type="none"/>
            <a:tailEnd len="sm" w="sm" type="none"/>
          </a:ln>
        </p:spPr>
      </p:cxnSp>
      <p:grpSp>
        <p:nvGrpSpPr>
          <p:cNvPr id="1224" name="Google Shape;1224;p73"/>
          <p:cNvGrpSpPr/>
          <p:nvPr/>
        </p:nvGrpSpPr>
        <p:grpSpPr>
          <a:xfrm>
            <a:off x="1614826" y="2061521"/>
            <a:ext cx="3681876" cy="381000"/>
            <a:chOff x="716078" y="1931955"/>
            <a:chExt cx="2309400" cy="381000"/>
          </a:xfrm>
        </p:grpSpPr>
        <p:cxnSp>
          <p:nvCxnSpPr>
            <p:cNvPr id="1225" name="Google Shape;1225;p73"/>
            <p:cNvCxnSpPr/>
            <p:nvPr/>
          </p:nvCxnSpPr>
          <p:spPr>
            <a:xfrm>
              <a:off x="716078"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226" name="Google Shape;1226;p73"/>
            <p:cNvCxnSpPr/>
            <p:nvPr/>
          </p:nvCxnSpPr>
          <p:spPr>
            <a:xfrm>
              <a:off x="716078" y="1931955"/>
              <a:ext cx="23094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74"/>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OUR </a:t>
            </a:r>
            <a:r>
              <a:rPr b="1" lang="en"/>
              <a:t>TEAM</a:t>
            </a:r>
            <a:endParaRPr b="1"/>
          </a:p>
        </p:txBody>
      </p:sp>
      <p:sp>
        <p:nvSpPr>
          <p:cNvPr id="1232" name="Google Shape;1232;p74"/>
          <p:cNvSpPr txBox="1"/>
          <p:nvPr>
            <p:ph idx="1" type="subTitle"/>
          </p:nvPr>
        </p:nvSpPr>
        <p:spPr>
          <a:xfrm>
            <a:off x="720400" y="3442100"/>
            <a:ext cx="2552100" cy="38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TIMMY DOE</a:t>
            </a:r>
            <a:endParaRPr/>
          </a:p>
        </p:txBody>
      </p:sp>
      <p:sp>
        <p:nvSpPr>
          <p:cNvPr id="1233" name="Google Shape;1233;p74"/>
          <p:cNvSpPr txBox="1"/>
          <p:nvPr>
            <p:ph idx="2" type="subTitle"/>
          </p:nvPr>
        </p:nvSpPr>
        <p:spPr>
          <a:xfrm>
            <a:off x="5871504" y="3442100"/>
            <a:ext cx="2552100" cy="38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JENNA JIMMY</a:t>
            </a:r>
            <a:endParaRPr/>
          </a:p>
        </p:txBody>
      </p:sp>
      <p:sp>
        <p:nvSpPr>
          <p:cNvPr id="1234" name="Google Shape;1234;p74"/>
          <p:cNvSpPr txBox="1"/>
          <p:nvPr>
            <p:ph idx="3" type="subTitle"/>
          </p:nvPr>
        </p:nvSpPr>
        <p:spPr>
          <a:xfrm>
            <a:off x="720400" y="3823000"/>
            <a:ext cx="2552100" cy="53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You can speak a bit about this person here</a:t>
            </a:r>
            <a:endParaRPr/>
          </a:p>
        </p:txBody>
      </p:sp>
      <p:sp>
        <p:nvSpPr>
          <p:cNvPr id="1235" name="Google Shape;1235;p74"/>
          <p:cNvSpPr txBox="1"/>
          <p:nvPr>
            <p:ph idx="4" type="subTitle"/>
          </p:nvPr>
        </p:nvSpPr>
        <p:spPr>
          <a:xfrm>
            <a:off x="5871504" y="3823000"/>
            <a:ext cx="2552100" cy="53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You can speak a bit about this person here</a:t>
            </a:r>
            <a:endParaRPr/>
          </a:p>
        </p:txBody>
      </p:sp>
      <p:pic>
        <p:nvPicPr>
          <p:cNvPr id="1236" name="Google Shape;1236;p74"/>
          <p:cNvPicPr preferRelativeResize="0"/>
          <p:nvPr/>
        </p:nvPicPr>
        <p:blipFill rotWithShape="1">
          <a:blip r:embed="rId3">
            <a:alphaModFix/>
          </a:blip>
          <a:srcRect b="39724" l="0" r="0" t="8353"/>
          <a:stretch/>
        </p:blipFill>
        <p:spPr>
          <a:xfrm flipH="1">
            <a:off x="-13868" y="1169925"/>
            <a:ext cx="4020623" cy="2087501"/>
          </a:xfrm>
          <a:prstGeom prst="rect">
            <a:avLst/>
          </a:prstGeom>
          <a:noFill/>
          <a:ln>
            <a:noFill/>
          </a:ln>
        </p:spPr>
      </p:pic>
      <p:pic>
        <p:nvPicPr>
          <p:cNvPr id="1237" name="Google Shape;1237;p74"/>
          <p:cNvPicPr preferRelativeResize="0"/>
          <p:nvPr/>
        </p:nvPicPr>
        <p:blipFill rotWithShape="1">
          <a:blip r:embed="rId4">
            <a:alphaModFix/>
          </a:blip>
          <a:srcRect b="42329" l="21084" r="13085" t="6311"/>
          <a:stretch/>
        </p:blipFill>
        <p:spPr>
          <a:xfrm flipH="1">
            <a:off x="5137244" y="1169925"/>
            <a:ext cx="4020623" cy="2087499"/>
          </a:xfrm>
          <a:prstGeom prst="rect">
            <a:avLst/>
          </a:prstGeom>
          <a:noFill/>
          <a:ln>
            <a:noFill/>
          </a:ln>
        </p:spPr>
      </p:pic>
      <p:cxnSp>
        <p:nvCxnSpPr>
          <p:cNvPr id="1238" name="Google Shape;1238;p74"/>
          <p:cNvCxnSpPr/>
          <p:nvPr/>
        </p:nvCxnSpPr>
        <p:spPr>
          <a:xfrm>
            <a:off x="720395" y="3830350"/>
            <a:ext cx="2552118" cy="0"/>
          </a:xfrm>
          <a:prstGeom prst="straightConnector1">
            <a:avLst/>
          </a:prstGeom>
          <a:noFill/>
          <a:ln cap="flat" cmpd="sng" w="19050">
            <a:solidFill>
              <a:schemeClr val="dk1"/>
            </a:solidFill>
            <a:prstDash val="solid"/>
            <a:round/>
            <a:headEnd len="sm" w="sm" type="none"/>
            <a:tailEnd len="sm" w="sm" type="none"/>
          </a:ln>
        </p:spPr>
      </p:cxnSp>
      <p:cxnSp>
        <p:nvCxnSpPr>
          <p:cNvPr id="1239" name="Google Shape;1239;p74"/>
          <p:cNvCxnSpPr/>
          <p:nvPr/>
        </p:nvCxnSpPr>
        <p:spPr>
          <a:xfrm>
            <a:off x="720395" y="3449350"/>
            <a:ext cx="2552118" cy="0"/>
          </a:xfrm>
          <a:prstGeom prst="straightConnector1">
            <a:avLst/>
          </a:prstGeom>
          <a:noFill/>
          <a:ln cap="flat" cmpd="sng" w="9525">
            <a:solidFill>
              <a:schemeClr val="dk1"/>
            </a:solidFill>
            <a:prstDash val="solid"/>
            <a:round/>
            <a:headEnd len="sm" w="sm" type="none"/>
            <a:tailEnd len="sm" w="sm" type="none"/>
          </a:ln>
        </p:spPr>
      </p:cxnSp>
      <p:cxnSp>
        <p:nvCxnSpPr>
          <p:cNvPr id="1240" name="Google Shape;1240;p74"/>
          <p:cNvCxnSpPr/>
          <p:nvPr/>
        </p:nvCxnSpPr>
        <p:spPr>
          <a:xfrm>
            <a:off x="5871507" y="3830350"/>
            <a:ext cx="2552118" cy="0"/>
          </a:xfrm>
          <a:prstGeom prst="straightConnector1">
            <a:avLst/>
          </a:prstGeom>
          <a:noFill/>
          <a:ln cap="flat" cmpd="sng" w="19050">
            <a:solidFill>
              <a:schemeClr val="dk1"/>
            </a:solidFill>
            <a:prstDash val="solid"/>
            <a:round/>
            <a:headEnd len="sm" w="sm" type="none"/>
            <a:tailEnd len="sm" w="sm" type="none"/>
          </a:ln>
        </p:spPr>
      </p:cxnSp>
      <p:cxnSp>
        <p:nvCxnSpPr>
          <p:cNvPr id="1241" name="Google Shape;1241;p74"/>
          <p:cNvCxnSpPr/>
          <p:nvPr/>
        </p:nvCxnSpPr>
        <p:spPr>
          <a:xfrm>
            <a:off x="5871507" y="3449350"/>
            <a:ext cx="2552100" cy="0"/>
          </a:xfrm>
          <a:prstGeom prst="straightConnector1">
            <a:avLst/>
          </a:prstGeom>
          <a:noFill/>
          <a:ln cap="flat" cmpd="sng" w="9525">
            <a:solidFill>
              <a:schemeClr val="dk1"/>
            </a:solidFill>
            <a:prstDash val="solid"/>
            <a:round/>
            <a:headEnd len="sm" w="sm" type="none"/>
            <a:tailEnd len="sm" w="sm" type="none"/>
          </a:ln>
        </p:spPr>
      </p:cxnSp>
      <p:sp>
        <p:nvSpPr>
          <p:cNvPr id="1242" name="Google Shape;1242;p74"/>
          <p:cNvSpPr/>
          <p:nvPr/>
        </p:nvSpPr>
        <p:spPr>
          <a:xfrm>
            <a:off x="4242000" y="1935000"/>
            <a:ext cx="660000" cy="693900"/>
          </a:xfrm>
          <a:prstGeom prst="star10">
            <a:avLst>
              <a:gd fmla="val 6738"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75"/>
          <p:cNvSpPr/>
          <p:nvPr/>
        </p:nvSpPr>
        <p:spPr>
          <a:xfrm>
            <a:off x="3448096" y="1223163"/>
            <a:ext cx="234600" cy="2346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75"/>
          <p:cNvSpPr/>
          <p:nvPr/>
        </p:nvSpPr>
        <p:spPr>
          <a:xfrm>
            <a:off x="5460883" y="1223126"/>
            <a:ext cx="234600" cy="2346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75"/>
          <p:cNvSpPr/>
          <p:nvPr/>
        </p:nvSpPr>
        <p:spPr>
          <a:xfrm>
            <a:off x="4455530" y="1224176"/>
            <a:ext cx="232500" cy="2325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5"/>
          <p:cNvSpPr/>
          <p:nvPr/>
        </p:nvSpPr>
        <p:spPr>
          <a:xfrm>
            <a:off x="6467408" y="1223126"/>
            <a:ext cx="234600" cy="2346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5"/>
          <p:cNvSpPr/>
          <p:nvPr/>
        </p:nvSpPr>
        <p:spPr>
          <a:xfrm>
            <a:off x="7463420" y="1212500"/>
            <a:ext cx="255900" cy="2559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75"/>
          <p:cNvSpPr/>
          <p:nvPr/>
        </p:nvSpPr>
        <p:spPr>
          <a:xfrm>
            <a:off x="1436222" y="1224113"/>
            <a:ext cx="232500" cy="2325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5"/>
          <p:cNvSpPr/>
          <p:nvPr/>
        </p:nvSpPr>
        <p:spPr>
          <a:xfrm>
            <a:off x="2442706" y="1224176"/>
            <a:ext cx="232500" cy="2325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75"/>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SAFETY ON </a:t>
            </a:r>
            <a:r>
              <a:rPr b="1" lang="en"/>
              <a:t>THE PLANE</a:t>
            </a:r>
            <a:endParaRPr b="1"/>
          </a:p>
        </p:txBody>
      </p:sp>
      <p:sp>
        <p:nvSpPr>
          <p:cNvPr id="1255" name="Google Shape;1255;p75"/>
          <p:cNvSpPr txBox="1"/>
          <p:nvPr/>
        </p:nvSpPr>
        <p:spPr>
          <a:xfrm>
            <a:off x="2677637" y="3568908"/>
            <a:ext cx="1777200" cy="363000"/>
          </a:xfrm>
          <a:prstGeom prst="rect">
            <a:avLst/>
          </a:prstGeom>
          <a:solidFill>
            <a:srgbClr val="FECDC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SIGNS</a:t>
            </a:r>
            <a:endParaRPr b="0" i="0" sz="2000" u="none" cap="none" strike="noStrike">
              <a:solidFill>
                <a:srgbClr val="4F6C5A"/>
              </a:solidFill>
              <a:latin typeface="Martel"/>
              <a:ea typeface="Martel"/>
              <a:cs typeface="Martel"/>
              <a:sym typeface="Martel"/>
            </a:endParaRPr>
          </a:p>
        </p:txBody>
      </p:sp>
      <p:sp>
        <p:nvSpPr>
          <p:cNvPr id="1256" name="Google Shape;1256;p75"/>
          <p:cNvSpPr txBox="1"/>
          <p:nvPr/>
        </p:nvSpPr>
        <p:spPr>
          <a:xfrm>
            <a:off x="2676792" y="3933961"/>
            <a:ext cx="1777200" cy="67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Saturn is composed of hydrogen &amp; helium </a:t>
            </a:r>
            <a:endParaRPr b="0" i="0" sz="1400" u="none" cap="none" strike="noStrike">
              <a:solidFill>
                <a:schemeClr val="lt1"/>
              </a:solidFill>
              <a:latin typeface="Open Sans"/>
              <a:ea typeface="Open Sans"/>
              <a:cs typeface="Open Sans"/>
              <a:sym typeface="Open Sans"/>
            </a:endParaRPr>
          </a:p>
        </p:txBody>
      </p:sp>
      <p:cxnSp>
        <p:nvCxnSpPr>
          <p:cNvPr id="1257" name="Google Shape;1257;p75"/>
          <p:cNvCxnSpPr/>
          <p:nvPr/>
        </p:nvCxnSpPr>
        <p:spPr>
          <a:xfrm>
            <a:off x="2675350" y="3941008"/>
            <a:ext cx="1780316" cy="0"/>
          </a:xfrm>
          <a:prstGeom prst="straightConnector1">
            <a:avLst/>
          </a:prstGeom>
          <a:noFill/>
          <a:ln cap="flat" cmpd="sng" w="19050">
            <a:solidFill>
              <a:schemeClr val="dk1"/>
            </a:solidFill>
            <a:prstDash val="solid"/>
            <a:round/>
            <a:headEnd len="sm" w="sm" type="none"/>
            <a:tailEnd len="sm" w="sm" type="none"/>
          </a:ln>
        </p:spPr>
      </p:cxnSp>
      <p:cxnSp>
        <p:nvCxnSpPr>
          <p:cNvPr id="1258" name="Google Shape;1258;p75"/>
          <p:cNvCxnSpPr/>
          <p:nvPr/>
        </p:nvCxnSpPr>
        <p:spPr>
          <a:xfrm>
            <a:off x="2675350" y="3560008"/>
            <a:ext cx="1780316" cy="0"/>
          </a:xfrm>
          <a:prstGeom prst="straightConnector1">
            <a:avLst/>
          </a:prstGeom>
          <a:noFill/>
          <a:ln cap="flat" cmpd="sng" w="9525">
            <a:solidFill>
              <a:schemeClr val="dk1"/>
            </a:solidFill>
            <a:prstDash val="solid"/>
            <a:round/>
            <a:headEnd len="sm" w="sm" type="none"/>
            <a:tailEnd len="sm" w="sm" type="none"/>
          </a:ln>
        </p:spPr>
      </p:cxnSp>
      <p:sp>
        <p:nvSpPr>
          <p:cNvPr id="1259" name="Google Shape;1259;p75"/>
          <p:cNvSpPr/>
          <p:nvPr/>
        </p:nvSpPr>
        <p:spPr>
          <a:xfrm>
            <a:off x="3373608" y="1148686"/>
            <a:ext cx="383511" cy="383482"/>
          </a:xfrm>
          <a:custGeom>
            <a:rect b="b" l="l" r="r" t="t"/>
            <a:pathLst>
              <a:path extrusionOk="0" h="11313" w="11313">
                <a:moveTo>
                  <a:pt x="5621" y="1596"/>
                </a:moveTo>
                <a:lnTo>
                  <a:pt x="9717" y="8645"/>
                </a:lnTo>
                <a:lnTo>
                  <a:pt x="1573" y="8645"/>
                </a:lnTo>
                <a:lnTo>
                  <a:pt x="5621" y="1596"/>
                </a:lnTo>
                <a:close/>
                <a:moveTo>
                  <a:pt x="8360" y="10050"/>
                </a:moveTo>
                <a:lnTo>
                  <a:pt x="8360" y="10693"/>
                </a:lnTo>
                <a:lnTo>
                  <a:pt x="2882" y="10693"/>
                </a:lnTo>
                <a:lnTo>
                  <a:pt x="2882" y="10050"/>
                </a:lnTo>
                <a:close/>
                <a:moveTo>
                  <a:pt x="5669" y="1"/>
                </a:moveTo>
                <a:cubicBezTo>
                  <a:pt x="5216" y="1"/>
                  <a:pt x="4835" y="239"/>
                  <a:pt x="4597" y="620"/>
                </a:cubicBezTo>
                <a:lnTo>
                  <a:pt x="239" y="8169"/>
                </a:lnTo>
                <a:cubicBezTo>
                  <a:pt x="25" y="8550"/>
                  <a:pt x="25" y="9002"/>
                  <a:pt x="239" y="9384"/>
                </a:cubicBezTo>
                <a:cubicBezTo>
                  <a:pt x="453" y="9765"/>
                  <a:pt x="858" y="10003"/>
                  <a:pt x="1311" y="10003"/>
                </a:cubicBezTo>
                <a:lnTo>
                  <a:pt x="2263" y="10003"/>
                </a:lnTo>
                <a:lnTo>
                  <a:pt x="2263" y="10669"/>
                </a:lnTo>
                <a:lnTo>
                  <a:pt x="1" y="10669"/>
                </a:lnTo>
                <a:lnTo>
                  <a:pt x="1" y="11312"/>
                </a:lnTo>
                <a:lnTo>
                  <a:pt x="11313" y="11312"/>
                </a:lnTo>
                <a:lnTo>
                  <a:pt x="11313" y="10669"/>
                </a:lnTo>
                <a:lnTo>
                  <a:pt x="9050" y="10669"/>
                </a:lnTo>
                <a:lnTo>
                  <a:pt x="9050" y="10003"/>
                </a:lnTo>
                <a:lnTo>
                  <a:pt x="10003" y="10003"/>
                </a:lnTo>
                <a:cubicBezTo>
                  <a:pt x="10455" y="10003"/>
                  <a:pt x="10837" y="9765"/>
                  <a:pt x="11075" y="9384"/>
                </a:cubicBezTo>
                <a:cubicBezTo>
                  <a:pt x="11289" y="9002"/>
                  <a:pt x="11289" y="8550"/>
                  <a:pt x="11075" y="8169"/>
                </a:cubicBezTo>
                <a:lnTo>
                  <a:pt x="6740" y="620"/>
                </a:lnTo>
                <a:cubicBezTo>
                  <a:pt x="6526" y="239"/>
                  <a:pt x="6097" y="1"/>
                  <a:pt x="56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5"/>
          <p:cNvSpPr/>
          <p:nvPr/>
        </p:nvSpPr>
        <p:spPr>
          <a:xfrm>
            <a:off x="3465646" y="1247972"/>
            <a:ext cx="197840" cy="171182"/>
          </a:xfrm>
          <a:custGeom>
            <a:rect b="b" l="l" r="r" t="t"/>
            <a:pathLst>
              <a:path extrusionOk="0" h="5050" w="5836">
                <a:moveTo>
                  <a:pt x="2978" y="2597"/>
                </a:moveTo>
                <a:lnTo>
                  <a:pt x="3954" y="3621"/>
                </a:lnTo>
                <a:lnTo>
                  <a:pt x="4454" y="3621"/>
                </a:lnTo>
                <a:lnTo>
                  <a:pt x="4454" y="4287"/>
                </a:lnTo>
                <a:lnTo>
                  <a:pt x="1954" y="4287"/>
                </a:lnTo>
                <a:lnTo>
                  <a:pt x="1430" y="3716"/>
                </a:lnTo>
                <a:lnTo>
                  <a:pt x="1906" y="3240"/>
                </a:lnTo>
                <a:lnTo>
                  <a:pt x="2263" y="3597"/>
                </a:lnTo>
                <a:lnTo>
                  <a:pt x="3025" y="3597"/>
                </a:lnTo>
                <a:lnTo>
                  <a:pt x="2501" y="3025"/>
                </a:lnTo>
                <a:lnTo>
                  <a:pt x="2978" y="2597"/>
                </a:lnTo>
                <a:close/>
                <a:moveTo>
                  <a:pt x="2906" y="1"/>
                </a:moveTo>
                <a:lnTo>
                  <a:pt x="1" y="5049"/>
                </a:lnTo>
                <a:lnTo>
                  <a:pt x="5835" y="5049"/>
                </a:lnTo>
                <a:lnTo>
                  <a:pt x="29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61" name="Google Shape;1261;p75"/>
          <p:cNvCxnSpPr>
            <a:stCxn id="1247" idx="4"/>
            <a:endCxn id="1255" idx="0"/>
          </p:cNvCxnSpPr>
          <p:nvPr/>
        </p:nvCxnSpPr>
        <p:spPr>
          <a:xfrm>
            <a:off x="3565396" y="1457763"/>
            <a:ext cx="900" cy="2111100"/>
          </a:xfrm>
          <a:prstGeom prst="straightConnector1">
            <a:avLst/>
          </a:prstGeom>
          <a:noFill/>
          <a:ln cap="flat" cmpd="sng" w="9525">
            <a:solidFill>
              <a:schemeClr val="dk1"/>
            </a:solidFill>
            <a:prstDash val="solid"/>
            <a:round/>
            <a:headEnd len="sm" w="sm" type="none"/>
            <a:tailEnd len="sm" w="sm" type="none"/>
          </a:ln>
        </p:spPr>
      </p:cxnSp>
      <p:sp>
        <p:nvSpPr>
          <p:cNvPr id="1262" name="Google Shape;1262;p75"/>
          <p:cNvSpPr/>
          <p:nvPr/>
        </p:nvSpPr>
        <p:spPr>
          <a:xfrm>
            <a:off x="5462986" y="1347414"/>
            <a:ext cx="234525" cy="95003"/>
          </a:xfrm>
          <a:custGeom>
            <a:rect b="b" l="l" r="r" t="t"/>
            <a:pathLst>
              <a:path extrusionOk="0" h="2740" w="6764">
                <a:moveTo>
                  <a:pt x="0" y="1"/>
                </a:moveTo>
                <a:lnTo>
                  <a:pt x="572" y="2739"/>
                </a:lnTo>
                <a:lnTo>
                  <a:pt x="6764" y="2739"/>
                </a:lnTo>
                <a:lnTo>
                  <a:pt x="6740" y="2358"/>
                </a:lnTo>
                <a:cubicBezTo>
                  <a:pt x="6740" y="1525"/>
                  <a:pt x="6049" y="834"/>
                  <a:pt x="5216" y="834"/>
                </a:cubicBezTo>
                <a:lnTo>
                  <a:pt x="2429" y="834"/>
                </a:lnTo>
                <a:lnTo>
                  <a:pt x="22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75"/>
          <p:cNvSpPr/>
          <p:nvPr/>
        </p:nvSpPr>
        <p:spPr>
          <a:xfrm>
            <a:off x="5435733" y="1221102"/>
            <a:ext cx="99129" cy="103220"/>
          </a:xfrm>
          <a:custGeom>
            <a:rect b="b" l="l" r="r" t="t"/>
            <a:pathLst>
              <a:path extrusionOk="0" h="2977" w="2859">
                <a:moveTo>
                  <a:pt x="0" y="0"/>
                </a:moveTo>
                <a:lnTo>
                  <a:pt x="620" y="2977"/>
                </a:lnTo>
                <a:lnTo>
                  <a:pt x="2858" y="2977"/>
                </a:lnTo>
                <a:lnTo>
                  <a:pt x="2477" y="1405"/>
                </a:lnTo>
                <a:cubicBezTo>
                  <a:pt x="2406" y="1024"/>
                  <a:pt x="2168" y="643"/>
                  <a:pt x="1858" y="405"/>
                </a:cubicBezTo>
                <a:cubicBezTo>
                  <a:pt x="1525" y="119"/>
                  <a:pt x="1144" y="0"/>
                  <a:pt x="7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5"/>
          <p:cNvSpPr/>
          <p:nvPr/>
        </p:nvSpPr>
        <p:spPr>
          <a:xfrm>
            <a:off x="5534827" y="1325119"/>
            <a:ext cx="47917" cy="22329"/>
          </a:xfrm>
          <a:custGeom>
            <a:rect b="b" l="l" r="r" t="t"/>
            <a:pathLst>
              <a:path extrusionOk="0" h="644" w="1382">
                <a:moveTo>
                  <a:pt x="0" y="1"/>
                </a:moveTo>
                <a:lnTo>
                  <a:pt x="143" y="644"/>
                </a:lnTo>
                <a:lnTo>
                  <a:pt x="1381" y="644"/>
                </a:lnTo>
                <a:lnTo>
                  <a:pt x="138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5"/>
          <p:cNvSpPr/>
          <p:nvPr/>
        </p:nvSpPr>
        <p:spPr>
          <a:xfrm>
            <a:off x="5382060" y="1465508"/>
            <a:ext cx="392250" cy="71044"/>
          </a:xfrm>
          <a:custGeom>
            <a:rect b="b" l="l" r="r" t="t"/>
            <a:pathLst>
              <a:path extrusionOk="0" h="2049" w="11313">
                <a:moveTo>
                  <a:pt x="5311" y="0"/>
                </a:moveTo>
                <a:lnTo>
                  <a:pt x="5311" y="1381"/>
                </a:lnTo>
                <a:lnTo>
                  <a:pt x="1" y="1381"/>
                </a:lnTo>
                <a:lnTo>
                  <a:pt x="1" y="2048"/>
                </a:lnTo>
                <a:lnTo>
                  <a:pt x="11312" y="2048"/>
                </a:lnTo>
                <a:lnTo>
                  <a:pt x="11312" y="1381"/>
                </a:lnTo>
                <a:lnTo>
                  <a:pt x="5978" y="1381"/>
                </a:lnTo>
                <a:lnTo>
                  <a:pt x="59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5"/>
          <p:cNvSpPr/>
          <p:nvPr/>
        </p:nvSpPr>
        <p:spPr>
          <a:xfrm>
            <a:off x="5583535" y="1144302"/>
            <a:ext cx="118095" cy="57002"/>
          </a:xfrm>
          <a:custGeom>
            <a:rect b="b" l="l" r="r" t="t"/>
            <a:pathLst>
              <a:path extrusionOk="0" h="1644" w="3406">
                <a:moveTo>
                  <a:pt x="1715" y="0"/>
                </a:moveTo>
                <a:cubicBezTo>
                  <a:pt x="786" y="0"/>
                  <a:pt x="48" y="739"/>
                  <a:pt x="0" y="1643"/>
                </a:cubicBezTo>
                <a:lnTo>
                  <a:pt x="3406" y="1643"/>
                </a:lnTo>
                <a:cubicBezTo>
                  <a:pt x="3382" y="739"/>
                  <a:pt x="2644" y="0"/>
                  <a:pt x="17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5"/>
          <p:cNvSpPr/>
          <p:nvPr/>
        </p:nvSpPr>
        <p:spPr>
          <a:xfrm>
            <a:off x="5583542" y="1224396"/>
            <a:ext cx="118095" cy="84254"/>
          </a:xfrm>
          <a:custGeom>
            <a:rect b="b" l="l" r="r" t="t"/>
            <a:pathLst>
              <a:path extrusionOk="0" h="2430" w="3406">
                <a:moveTo>
                  <a:pt x="0" y="0"/>
                </a:moveTo>
                <a:lnTo>
                  <a:pt x="0" y="715"/>
                </a:lnTo>
                <a:cubicBezTo>
                  <a:pt x="0" y="1643"/>
                  <a:pt x="786" y="2429"/>
                  <a:pt x="1715" y="2429"/>
                </a:cubicBezTo>
                <a:cubicBezTo>
                  <a:pt x="2644" y="2429"/>
                  <a:pt x="3406" y="1643"/>
                  <a:pt x="3406" y="715"/>
                </a:cubicBezTo>
                <a:lnTo>
                  <a:pt x="3406" y="0"/>
                </a:lnTo>
                <a:lnTo>
                  <a:pt x="2048" y="0"/>
                </a:lnTo>
                <a:lnTo>
                  <a:pt x="2048" y="715"/>
                </a:lnTo>
                <a:lnTo>
                  <a:pt x="1381" y="715"/>
                </a:lnTo>
                <a:lnTo>
                  <a:pt x="138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5"/>
          <p:cNvSpPr txBox="1"/>
          <p:nvPr/>
        </p:nvSpPr>
        <p:spPr>
          <a:xfrm>
            <a:off x="4690199" y="3568908"/>
            <a:ext cx="1777200" cy="363000"/>
          </a:xfrm>
          <a:prstGeom prst="rect">
            <a:avLst/>
          </a:prstGeom>
          <a:solidFill>
            <a:srgbClr val="FECDC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COMFORT</a:t>
            </a:r>
            <a:endParaRPr b="0" i="0" sz="2000" u="none" cap="none" strike="noStrike">
              <a:solidFill>
                <a:srgbClr val="4F6C5A"/>
              </a:solidFill>
              <a:latin typeface="Martel"/>
              <a:ea typeface="Martel"/>
              <a:cs typeface="Martel"/>
              <a:sym typeface="Martel"/>
            </a:endParaRPr>
          </a:p>
        </p:txBody>
      </p:sp>
      <p:sp>
        <p:nvSpPr>
          <p:cNvPr id="1269" name="Google Shape;1269;p75"/>
          <p:cNvSpPr txBox="1"/>
          <p:nvPr/>
        </p:nvSpPr>
        <p:spPr>
          <a:xfrm>
            <a:off x="4689611" y="3933961"/>
            <a:ext cx="1777200" cy="67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The Moon is Earth’s only natural satellite</a:t>
            </a:r>
            <a:endParaRPr b="0" i="0" sz="1400" u="none" cap="none" strike="noStrike">
              <a:solidFill>
                <a:schemeClr val="lt1"/>
              </a:solidFill>
              <a:latin typeface="Open Sans"/>
              <a:ea typeface="Open Sans"/>
              <a:cs typeface="Open Sans"/>
              <a:sym typeface="Open Sans"/>
            </a:endParaRPr>
          </a:p>
        </p:txBody>
      </p:sp>
      <p:cxnSp>
        <p:nvCxnSpPr>
          <p:cNvPr id="1270" name="Google Shape;1270;p75"/>
          <p:cNvCxnSpPr/>
          <p:nvPr/>
        </p:nvCxnSpPr>
        <p:spPr>
          <a:xfrm>
            <a:off x="4688175" y="3941008"/>
            <a:ext cx="1780316" cy="0"/>
          </a:xfrm>
          <a:prstGeom prst="straightConnector1">
            <a:avLst/>
          </a:prstGeom>
          <a:noFill/>
          <a:ln cap="flat" cmpd="sng" w="19050">
            <a:solidFill>
              <a:schemeClr val="dk1"/>
            </a:solidFill>
            <a:prstDash val="solid"/>
            <a:round/>
            <a:headEnd len="sm" w="sm" type="none"/>
            <a:tailEnd len="sm" w="sm" type="none"/>
          </a:ln>
        </p:spPr>
      </p:cxnSp>
      <p:cxnSp>
        <p:nvCxnSpPr>
          <p:cNvPr id="1271" name="Google Shape;1271;p75"/>
          <p:cNvCxnSpPr/>
          <p:nvPr/>
        </p:nvCxnSpPr>
        <p:spPr>
          <a:xfrm>
            <a:off x="4688175" y="3560008"/>
            <a:ext cx="1780316" cy="0"/>
          </a:xfrm>
          <a:prstGeom prst="straightConnector1">
            <a:avLst/>
          </a:prstGeom>
          <a:noFill/>
          <a:ln cap="flat" cmpd="sng" w="9525">
            <a:solidFill>
              <a:schemeClr val="dk1"/>
            </a:solidFill>
            <a:prstDash val="solid"/>
            <a:round/>
            <a:headEnd len="sm" w="sm" type="none"/>
            <a:tailEnd len="sm" w="sm" type="none"/>
          </a:ln>
        </p:spPr>
      </p:cxnSp>
      <p:cxnSp>
        <p:nvCxnSpPr>
          <p:cNvPr id="1272" name="Google Shape;1272;p75"/>
          <p:cNvCxnSpPr>
            <a:stCxn id="1248" idx="4"/>
            <a:endCxn id="1268" idx="0"/>
          </p:cNvCxnSpPr>
          <p:nvPr/>
        </p:nvCxnSpPr>
        <p:spPr>
          <a:xfrm>
            <a:off x="5578183" y="1457726"/>
            <a:ext cx="600" cy="2111100"/>
          </a:xfrm>
          <a:prstGeom prst="straightConnector1">
            <a:avLst/>
          </a:prstGeom>
          <a:noFill/>
          <a:ln cap="flat" cmpd="sng" w="9525">
            <a:solidFill>
              <a:schemeClr val="dk1"/>
            </a:solidFill>
            <a:prstDash val="solid"/>
            <a:round/>
            <a:headEnd len="sm" w="sm" type="none"/>
            <a:tailEnd len="sm" w="sm" type="none"/>
          </a:ln>
        </p:spPr>
      </p:cxnSp>
      <p:sp>
        <p:nvSpPr>
          <p:cNvPr id="1273" name="Google Shape;1273;p75"/>
          <p:cNvSpPr txBox="1"/>
          <p:nvPr/>
        </p:nvSpPr>
        <p:spPr>
          <a:xfrm>
            <a:off x="3683177" y="2010221"/>
            <a:ext cx="1777200" cy="36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SECURITY</a:t>
            </a:r>
            <a:endParaRPr b="0" i="0" sz="2000" u="none" cap="none" strike="noStrike">
              <a:solidFill>
                <a:srgbClr val="4F6C5A"/>
              </a:solidFill>
              <a:latin typeface="Martel"/>
              <a:ea typeface="Martel"/>
              <a:cs typeface="Martel"/>
              <a:sym typeface="Martel"/>
            </a:endParaRPr>
          </a:p>
        </p:txBody>
      </p:sp>
      <p:sp>
        <p:nvSpPr>
          <p:cNvPr id="1274" name="Google Shape;1274;p75"/>
          <p:cNvSpPr txBox="1"/>
          <p:nvPr/>
        </p:nvSpPr>
        <p:spPr>
          <a:xfrm>
            <a:off x="3683169" y="2373124"/>
            <a:ext cx="1777200" cy="67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The Sun is the star at the center of the Solar System</a:t>
            </a:r>
            <a:endParaRPr b="0" i="0" sz="1400" u="none" cap="none" strike="noStrike">
              <a:solidFill>
                <a:schemeClr val="lt1"/>
              </a:solidFill>
              <a:latin typeface="Open Sans"/>
              <a:ea typeface="Open Sans"/>
              <a:cs typeface="Open Sans"/>
              <a:sym typeface="Open Sans"/>
            </a:endParaRPr>
          </a:p>
        </p:txBody>
      </p:sp>
      <p:cxnSp>
        <p:nvCxnSpPr>
          <p:cNvPr id="1275" name="Google Shape;1275;p75"/>
          <p:cNvCxnSpPr/>
          <p:nvPr/>
        </p:nvCxnSpPr>
        <p:spPr>
          <a:xfrm>
            <a:off x="3681637" y="2382221"/>
            <a:ext cx="1780316" cy="0"/>
          </a:xfrm>
          <a:prstGeom prst="straightConnector1">
            <a:avLst/>
          </a:prstGeom>
          <a:noFill/>
          <a:ln cap="flat" cmpd="sng" w="19050">
            <a:solidFill>
              <a:schemeClr val="dk1"/>
            </a:solidFill>
            <a:prstDash val="solid"/>
            <a:round/>
            <a:headEnd len="sm" w="sm" type="none"/>
            <a:tailEnd len="sm" w="sm" type="none"/>
          </a:ln>
        </p:spPr>
      </p:cxnSp>
      <p:cxnSp>
        <p:nvCxnSpPr>
          <p:cNvPr id="1276" name="Google Shape;1276;p75"/>
          <p:cNvCxnSpPr/>
          <p:nvPr/>
        </p:nvCxnSpPr>
        <p:spPr>
          <a:xfrm>
            <a:off x="3681637" y="2001221"/>
            <a:ext cx="1780316" cy="0"/>
          </a:xfrm>
          <a:prstGeom prst="straightConnector1">
            <a:avLst/>
          </a:prstGeom>
          <a:noFill/>
          <a:ln cap="flat" cmpd="sng" w="9525">
            <a:solidFill>
              <a:schemeClr val="dk1"/>
            </a:solidFill>
            <a:prstDash val="solid"/>
            <a:round/>
            <a:headEnd len="sm" w="sm" type="none"/>
            <a:tailEnd len="sm" w="sm" type="none"/>
          </a:ln>
        </p:spPr>
      </p:cxnSp>
      <p:sp>
        <p:nvSpPr>
          <p:cNvPr id="1277" name="Google Shape;1277;p75"/>
          <p:cNvSpPr/>
          <p:nvPr/>
        </p:nvSpPr>
        <p:spPr>
          <a:xfrm>
            <a:off x="4388233" y="1343801"/>
            <a:ext cx="44855" cy="104904"/>
          </a:xfrm>
          <a:custGeom>
            <a:rect b="b" l="l" r="r" t="t"/>
            <a:pathLst>
              <a:path extrusionOk="0" h="2954" w="1263">
                <a:moveTo>
                  <a:pt x="1262" y="0"/>
                </a:moveTo>
                <a:cubicBezTo>
                  <a:pt x="548" y="119"/>
                  <a:pt x="0" y="715"/>
                  <a:pt x="0" y="1477"/>
                </a:cubicBezTo>
                <a:cubicBezTo>
                  <a:pt x="0" y="2215"/>
                  <a:pt x="548" y="2834"/>
                  <a:pt x="1262" y="2953"/>
                </a:cubicBez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5"/>
          <p:cNvSpPr/>
          <p:nvPr/>
        </p:nvSpPr>
        <p:spPr>
          <a:xfrm>
            <a:off x="4711313" y="1343801"/>
            <a:ext cx="44003" cy="104904"/>
          </a:xfrm>
          <a:custGeom>
            <a:rect b="b" l="l" r="r" t="t"/>
            <a:pathLst>
              <a:path extrusionOk="0" h="2954" w="1239">
                <a:moveTo>
                  <a:pt x="0" y="0"/>
                </a:moveTo>
                <a:lnTo>
                  <a:pt x="0" y="2953"/>
                </a:lnTo>
                <a:cubicBezTo>
                  <a:pt x="715" y="2834"/>
                  <a:pt x="1239" y="2215"/>
                  <a:pt x="1239" y="1477"/>
                </a:cubicBezTo>
                <a:cubicBezTo>
                  <a:pt x="1239" y="715"/>
                  <a:pt x="715" y="11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5"/>
          <p:cNvSpPr/>
          <p:nvPr/>
        </p:nvSpPr>
        <p:spPr>
          <a:xfrm>
            <a:off x="4455036" y="1425835"/>
            <a:ext cx="49934" cy="115060"/>
          </a:xfrm>
          <a:custGeom>
            <a:rect b="b" l="l" r="r" t="t"/>
            <a:pathLst>
              <a:path extrusionOk="0" h="3240" w="1406">
                <a:moveTo>
                  <a:pt x="1" y="0"/>
                </a:moveTo>
                <a:lnTo>
                  <a:pt x="1" y="3239"/>
                </a:lnTo>
                <a:lnTo>
                  <a:pt x="691" y="3239"/>
                </a:lnTo>
                <a:lnTo>
                  <a:pt x="691" y="1786"/>
                </a:lnTo>
                <a:cubicBezTo>
                  <a:pt x="1120" y="1596"/>
                  <a:pt x="1406" y="1215"/>
                  <a:pt x="1406" y="691"/>
                </a:cubicBezTo>
                <a:lnTo>
                  <a:pt x="14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5"/>
          <p:cNvSpPr/>
          <p:nvPr/>
        </p:nvSpPr>
        <p:spPr>
          <a:xfrm>
            <a:off x="4456741" y="1284602"/>
            <a:ext cx="104059" cy="71913"/>
          </a:xfrm>
          <a:custGeom>
            <a:rect b="b" l="l" r="r" t="t"/>
            <a:pathLst>
              <a:path extrusionOk="0" h="2025" w="2930">
                <a:moveTo>
                  <a:pt x="1000" y="0"/>
                </a:moveTo>
                <a:cubicBezTo>
                  <a:pt x="429" y="0"/>
                  <a:pt x="0" y="453"/>
                  <a:pt x="0" y="1024"/>
                </a:cubicBezTo>
                <a:cubicBezTo>
                  <a:pt x="0" y="1572"/>
                  <a:pt x="429" y="2025"/>
                  <a:pt x="1000" y="2025"/>
                </a:cubicBezTo>
                <a:lnTo>
                  <a:pt x="1977" y="2025"/>
                </a:lnTo>
                <a:lnTo>
                  <a:pt x="2929" y="1072"/>
                </a:lnTo>
                <a:lnTo>
                  <a:pt x="29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5"/>
          <p:cNvSpPr/>
          <p:nvPr/>
        </p:nvSpPr>
        <p:spPr>
          <a:xfrm>
            <a:off x="4456741" y="1343801"/>
            <a:ext cx="232623" cy="58383"/>
          </a:xfrm>
          <a:custGeom>
            <a:rect b="b" l="l" r="r" t="t"/>
            <a:pathLst>
              <a:path extrusionOk="0" h="1644" w="6550">
                <a:moveTo>
                  <a:pt x="3263" y="0"/>
                </a:moveTo>
                <a:lnTo>
                  <a:pt x="2263" y="1024"/>
                </a:lnTo>
                <a:lnTo>
                  <a:pt x="1000" y="1024"/>
                </a:lnTo>
                <a:cubicBezTo>
                  <a:pt x="619" y="1024"/>
                  <a:pt x="286" y="905"/>
                  <a:pt x="0" y="691"/>
                </a:cubicBezTo>
                <a:lnTo>
                  <a:pt x="0" y="1644"/>
                </a:lnTo>
                <a:lnTo>
                  <a:pt x="6549" y="1644"/>
                </a:lnTo>
                <a:lnTo>
                  <a:pt x="6549" y="715"/>
                </a:lnTo>
                <a:cubicBezTo>
                  <a:pt x="6264" y="929"/>
                  <a:pt x="5906" y="1048"/>
                  <a:pt x="5549" y="1048"/>
                </a:cubicBezTo>
                <a:lnTo>
                  <a:pt x="4287" y="1048"/>
                </a:lnTo>
                <a:lnTo>
                  <a:pt x="4287" y="1024"/>
                </a:ln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5"/>
          <p:cNvSpPr/>
          <p:nvPr/>
        </p:nvSpPr>
        <p:spPr>
          <a:xfrm>
            <a:off x="4455036" y="1139142"/>
            <a:ext cx="232623" cy="134486"/>
          </a:xfrm>
          <a:custGeom>
            <a:rect b="b" l="l" r="r" t="t"/>
            <a:pathLst>
              <a:path extrusionOk="0" h="3787" w="6550">
                <a:moveTo>
                  <a:pt x="3287" y="0"/>
                </a:moveTo>
                <a:cubicBezTo>
                  <a:pt x="1453" y="0"/>
                  <a:pt x="1" y="1453"/>
                  <a:pt x="1" y="3263"/>
                </a:cubicBezTo>
                <a:lnTo>
                  <a:pt x="1" y="3787"/>
                </a:lnTo>
                <a:cubicBezTo>
                  <a:pt x="263" y="3572"/>
                  <a:pt x="620" y="3453"/>
                  <a:pt x="1025" y="3453"/>
                </a:cubicBezTo>
                <a:lnTo>
                  <a:pt x="5573" y="3453"/>
                </a:lnTo>
                <a:cubicBezTo>
                  <a:pt x="5930" y="3453"/>
                  <a:pt x="6288" y="3572"/>
                  <a:pt x="6550" y="3787"/>
                </a:cubicBezTo>
                <a:lnTo>
                  <a:pt x="6550" y="3263"/>
                </a:lnTo>
                <a:cubicBezTo>
                  <a:pt x="6550" y="1453"/>
                  <a:pt x="5097" y="0"/>
                  <a:pt x="32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5"/>
          <p:cNvSpPr/>
          <p:nvPr/>
        </p:nvSpPr>
        <p:spPr>
          <a:xfrm>
            <a:off x="4638578" y="1425835"/>
            <a:ext cx="49082" cy="115877"/>
          </a:xfrm>
          <a:custGeom>
            <a:rect b="b" l="l" r="r" t="t"/>
            <a:pathLst>
              <a:path extrusionOk="0" h="3263" w="1382">
                <a:moveTo>
                  <a:pt x="0" y="0"/>
                </a:moveTo>
                <a:lnTo>
                  <a:pt x="0" y="739"/>
                </a:lnTo>
                <a:lnTo>
                  <a:pt x="24" y="739"/>
                </a:lnTo>
                <a:cubicBezTo>
                  <a:pt x="24" y="1215"/>
                  <a:pt x="310" y="1620"/>
                  <a:pt x="739" y="1810"/>
                </a:cubicBezTo>
                <a:lnTo>
                  <a:pt x="739" y="3263"/>
                </a:lnTo>
                <a:lnTo>
                  <a:pt x="1382" y="3263"/>
                </a:lnTo>
                <a:lnTo>
                  <a:pt x="138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5"/>
          <p:cNvSpPr/>
          <p:nvPr/>
        </p:nvSpPr>
        <p:spPr>
          <a:xfrm>
            <a:off x="4584453" y="1284602"/>
            <a:ext cx="104059" cy="71913"/>
          </a:xfrm>
          <a:custGeom>
            <a:rect b="b" l="l" r="r" t="t"/>
            <a:pathLst>
              <a:path extrusionOk="0" h="2025" w="2930">
                <a:moveTo>
                  <a:pt x="0" y="0"/>
                </a:moveTo>
                <a:lnTo>
                  <a:pt x="0" y="1072"/>
                </a:lnTo>
                <a:lnTo>
                  <a:pt x="953" y="2025"/>
                </a:lnTo>
                <a:lnTo>
                  <a:pt x="1929" y="2025"/>
                </a:lnTo>
                <a:cubicBezTo>
                  <a:pt x="2501" y="2025"/>
                  <a:pt x="2929" y="1572"/>
                  <a:pt x="2929" y="1024"/>
                </a:cubicBezTo>
                <a:cubicBezTo>
                  <a:pt x="2929" y="453"/>
                  <a:pt x="2501" y="0"/>
                  <a:pt x="19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5" name="Google Shape;1285;p75"/>
          <p:cNvCxnSpPr>
            <a:stCxn id="1249" idx="4"/>
            <a:endCxn id="1273" idx="0"/>
          </p:cNvCxnSpPr>
          <p:nvPr/>
        </p:nvCxnSpPr>
        <p:spPr>
          <a:xfrm>
            <a:off x="4571780" y="1456676"/>
            <a:ext cx="0" cy="553500"/>
          </a:xfrm>
          <a:prstGeom prst="straightConnector1">
            <a:avLst/>
          </a:prstGeom>
          <a:noFill/>
          <a:ln cap="flat" cmpd="sng" w="9525">
            <a:solidFill>
              <a:schemeClr val="dk1"/>
            </a:solidFill>
            <a:prstDash val="solid"/>
            <a:round/>
            <a:headEnd len="sm" w="sm" type="none"/>
            <a:tailEnd len="sm" w="sm" type="none"/>
          </a:ln>
        </p:spPr>
      </p:cxnSp>
      <p:sp>
        <p:nvSpPr>
          <p:cNvPr id="1286" name="Google Shape;1286;p75"/>
          <p:cNvSpPr txBox="1"/>
          <p:nvPr/>
        </p:nvSpPr>
        <p:spPr>
          <a:xfrm>
            <a:off x="5694605" y="2010221"/>
            <a:ext cx="1776900" cy="363000"/>
          </a:xfrm>
          <a:prstGeom prst="rect">
            <a:avLst/>
          </a:prstGeom>
          <a:solidFill>
            <a:srgbClr val="FECDC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EFFECTIVE</a:t>
            </a:r>
            <a:endParaRPr b="0" i="0" sz="2000" u="none" cap="none" strike="noStrike">
              <a:solidFill>
                <a:srgbClr val="4F6C5A"/>
              </a:solidFill>
              <a:latin typeface="Martel"/>
              <a:ea typeface="Martel"/>
              <a:cs typeface="Martel"/>
              <a:sym typeface="Martel"/>
            </a:endParaRPr>
          </a:p>
        </p:txBody>
      </p:sp>
      <p:sp>
        <p:nvSpPr>
          <p:cNvPr id="1287" name="Google Shape;1287;p75"/>
          <p:cNvSpPr txBox="1"/>
          <p:nvPr/>
        </p:nvSpPr>
        <p:spPr>
          <a:xfrm>
            <a:off x="5694600" y="2373124"/>
            <a:ext cx="1776900" cy="67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Despite being red, Mars is actually a cold place</a:t>
            </a:r>
            <a:endParaRPr b="0" i="0" sz="1400" u="none" cap="none" strike="noStrike">
              <a:solidFill>
                <a:schemeClr val="lt1"/>
              </a:solidFill>
              <a:latin typeface="Open Sans"/>
              <a:ea typeface="Open Sans"/>
              <a:cs typeface="Open Sans"/>
              <a:sym typeface="Open Sans"/>
            </a:endParaRPr>
          </a:p>
        </p:txBody>
      </p:sp>
      <p:grpSp>
        <p:nvGrpSpPr>
          <p:cNvPr id="1288" name="Google Shape;1288;p75"/>
          <p:cNvGrpSpPr/>
          <p:nvPr/>
        </p:nvGrpSpPr>
        <p:grpSpPr>
          <a:xfrm>
            <a:off x="5695151" y="2001221"/>
            <a:ext cx="1780086" cy="381000"/>
            <a:chOff x="6118528" y="1931955"/>
            <a:chExt cx="2309400" cy="381000"/>
          </a:xfrm>
        </p:grpSpPr>
        <p:cxnSp>
          <p:nvCxnSpPr>
            <p:cNvPr id="1289" name="Google Shape;1289;p75"/>
            <p:cNvCxnSpPr/>
            <p:nvPr/>
          </p:nvCxnSpPr>
          <p:spPr>
            <a:xfrm>
              <a:off x="6118528"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290" name="Google Shape;1290;p75"/>
            <p:cNvCxnSpPr/>
            <p:nvPr/>
          </p:nvCxnSpPr>
          <p:spPr>
            <a:xfrm>
              <a:off x="6118528" y="1931955"/>
              <a:ext cx="2309400" cy="0"/>
            </a:xfrm>
            <a:prstGeom prst="straightConnector1">
              <a:avLst/>
            </a:prstGeom>
            <a:noFill/>
            <a:ln cap="flat" cmpd="sng" w="9525">
              <a:solidFill>
                <a:schemeClr val="dk1"/>
              </a:solidFill>
              <a:prstDash val="solid"/>
              <a:round/>
              <a:headEnd len="sm" w="sm" type="none"/>
              <a:tailEnd len="sm" w="sm" type="none"/>
            </a:ln>
          </p:spPr>
        </p:cxnSp>
      </p:grpSp>
      <p:sp>
        <p:nvSpPr>
          <p:cNvPr id="1291" name="Google Shape;1291;p75"/>
          <p:cNvSpPr/>
          <p:nvPr/>
        </p:nvSpPr>
        <p:spPr>
          <a:xfrm>
            <a:off x="6386237" y="1430240"/>
            <a:ext cx="108666" cy="108674"/>
          </a:xfrm>
          <a:custGeom>
            <a:rect b="b" l="l" r="r" t="t"/>
            <a:pathLst>
              <a:path extrusionOk="0" h="3097" w="3097">
                <a:moveTo>
                  <a:pt x="1524" y="0"/>
                </a:moveTo>
                <a:lnTo>
                  <a:pt x="0" y="1524"/>
                </a:lnTo>
                <a:lnTo>
                  <a:pt x="0" y="3096"/>
                </a:lnTo>
                <a:lnTo>
                  <a:pt x="1596" y="3096"/>
                </a:lnTo>
                <a:lnTo>
                  <a:pt x="3096" y="1572"/>
                </a:lnTo>
                <a:lnTo>
                  <a:pt x="152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2" name="Google Shape;1292;p75"/>
          <p:cNvGrpSpPr/>
          <p:nvPr/>
        </p:nvGrpSpPr>
        <p:grpSpPr>
          <a:xfrm>
            <a:off x="6440552" y="1141941"/>
            <a:ext cx="342629" cy="343496"/>
            <a:chOff x="4562800" y="2890863"/>
            <a:chExt cx="244125" cy="244725"/>
          </a:xfrm>
        </p:grpSpPr>
        <p:sp>
          <p:nvSpPr>
            <p:cNvPr id="1293" name="Google Shape;1293;p75"/>
            <p:cNvSpPr/>
            <p:nvPr/>
          </p:nvSpPr>
          <p:spPr>
            <a:xfrm>
              <a:off x="4562800" y="3000988"/>
              <a:ext cx="135175" cy="134600"/>
            </a:xfrm>
            <a:custGeom>
              <a:rect b="b" l="l" r="r" t="t"/>
              <a:pathLst>
                <a:path extrusionOk="0" h="5384" w="5407">
                  <a:moveTo>
                    <a:pt x="2906" y="1"/>
                  </a:moveTo>
                  <a:lnTo>
                    <a:pt x="2382" y="501"/>
                  </a:lnTo>
                  <a:lnTo>
                    <a:pt x="2167" y="715"/>
                  </a:lnTo>
                  <a:lnTo>
                    <a:pt x="0" y="2883"/>
                  </a:lnTo>
                  <a:lnTo>
                    <a:pt x="1024" y="3883"/>
                  </a:lnTo>
                  <a:lnTo>
                    <a:pt x="1977" y="2930"/>
                  </a:lnTo>
                  <a:lnTo>
                    <a:pt x="2453" y="3406"/>
                  </a:lnTo>
                  <a:lnTo>
                    <a:pt x="1500" y="4359"/>
                  </a:lnTo>
                  <a:lnTo>
                    <a:pt x="2501" y="5383"/>
                  </a:lnTo>
                  <a:lnTo>
                    <a:pt x="4882" y="3002"/>
                  </a:lnTo>
                  <a:lnTo>
                    <a:pt x="5406" y="2501"/>
                  </a:lnTo>
                  <a:lnTo>
                    <a:pt x="4930" y="2025"/>
                  </a:lnTo>
                  <a:lnTo>
                    <a:pt x="4406" y="2525"/>
                  </a:lnTo>
                  <a:lnTo>
                    <a:pt x="2858" y="977"/>
                  </a:lnTo>
                  <a:lnTo>
                    <a:pt x="3382" y="477"/>
                  </a:lnTo>
                  <a:lnTo>
                    <a:pt x="29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5"/>
            <p:cNvSpPr/>
            <p:nvPr/>
          </p:nvSpPr>
          <p:spPr>
            <a:xfrm>
              <a:off x="4720550" y="2890863"/>
              <a:ext cx="86375" cy="86350"/>
            </a:xfrm>
            <a:custGeom>
              <a:rect b="b" l="l" r="r" t="t"/>
              <a:pathLst>
                <a:path extrusionOk="0" h="3454" w="3455">
                  <a:moveTo>
                    <a:pt x="1882" y="0"/>
                  </a:moveTo>
                  <a:lnTo>
                    <a:pt x="1" y="1882"/>
                  </a:lnTo>
                  <a:lnTo>
                    <a:pt x="1597" y="3453"/>
                  </a:lnTo>
                  <a:lnTo>
                    <a:pt x="3454" y="1572"/>
                  </a:lnTo>
                  <a:lnTo>
                    <a:pt x="345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5"/>
            <p:cNvSpPr/>
            <p:nvPr/>
          </p:nvSpPr>
          <p:spPr>
            <a:xfrm>
              <a:off x="4658050" y="2938488"/>
              <a:ext cx="101825" cy="101825"/>
            </a:xfrm>
            <a:custGeom>
              <a:rect b="b" l="l" r="r" t="t"/>
              <a:pathLst>
                <a:path extrusionOk="0" h="4073" w="4073">
                  <a:moveTo>
                    <a:pt x="1596" y="0"/>
                  </a:moveTo>
                  <a:lnTo>
                    <a:pt x="310" y="1286"/>
                  </a:lnTo>
                  <a:lnTo>
                    <a:pt x="882" y="1834"/>
                  </a:lnTo>
                  <a:lnTo>
                    <a:pt x="0" y="2691"/>
                  </a:lnTo>
                  <a:lnTo>
                    <a:pt x="1382" y="4073"/>
                  </a:lnTo>
                  <a:lnTo>
                    <a:pt x="2239" y="3215"/>
                  </a:lnTo>
                  <a:lnTo>
                    <a:pt x="2811" y="3763"/>
                  </a:lnTo>
                  <a:lnTo>
                    <a:pt x="4073" y="2501"/>
                  </a:lnTo>
                  <a:lnTo>
                    <a:pt x="15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5"/>
            <p:cNvSpPr/>
            <p:nvPr/>
          </p:nvSpPr>
          <p:spPr>
            <a:xfrm>
              <a:off x="4580050" y="2945638"/>
              <a:ext cx="33375" cy="33350"/>
            </a:xfrm>
            <a:custGeom>
              <a:rect b="b" l="l" r="r" t="t"/>
              <a:pathLst>
                <a:path extrusionOk="0" h="1334" w="1335">
                  <a:moveTo>
                    <a:pt x="477" y="0"/>
                  </a:moveTo>
                  <a:lnTo>
                    <a:pt x="1" y="477"/>
                  </a:lnTo>
                  <a:lnTo>
                    <a:pt x="858" y="1334"/>
                  </a:lnTo>
                  <a:lnTo>
                    <a:pt x="1334" y="858"/>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5"/>
            <p:cNvSpPr/>
            <p:nvPr/>
          </p:nvSpPr>
          <p:spPr>
            <a:xfrm>
              <a:off x="4562800" y="2989088"/>
              <a:ext cx="26800" cy="18475"/>
            </a:xfrm>
            <a:custGeom>
              <a:rect b="b" l="l" r="r" t="t"/>
              <a:pathLst>
                <a:path extrusionOk="0" h="739" w="1072">
                  <a:moveTo>
                    <a:pt x="72" y="1"/>
                  </a:moveTo>
                  <a:lnTo>
                    <a:pt x="0" y="644"/>
                  </a:lnTo>
                  <a:lnTo>
                    <a:pt x="1024" y="739"/>
                  </a:lnTo>
                  <a:lnTo>
                    <a:pt x="1072" y="96"/>
                  </a:lnTo>
                  <a:lnTo>
                    <a:pt x="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5"/>
            <p:cNvSpPr/>
            <p:nvPr/>
          </p:nvSpPr>
          <p:spPr>
            <a:xfrm>
              <a:off x="4622325" y="2929563"/>
              <a:ext cx="18475" cy="26800"/>
            </a:xfrm>
            <a:custGeom>
              <a:rect b="b" l="l" r="r" t="t"/>
              <a:pathLst>
                <a:path extrusionOk="0" h="1072" w="739">
                  <a:moveTo>
                    <a:pt x="667" y="0"/>
                  </a:moveTo>
                  <a:lnTo>
                    <a:pt x="1" y="48"/>
                  </a:lnTo>
                  <a:lnTo>
                    <a:pt x="96" y="1072"/>
                  </a:lnTo>
                  <a:lnTo>
                    <a:pt x="739" y="1000"/>
                  </a:ln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5"/>
            <p:cNvSpPr/>
            <p:nvPr/>
          </p:nvSpPr>
          <p:spPr>
            <a:xfrm>
              <a:off x="4718775" y="3084938"/>
              <a:ext cx="33375" cy="33375"/>
            </a:xfrm>
            <a:custGeom>
              <a:rect b="b" l="l" r="r" t="t"/>
              <a:pathLst>
                <a:path extrusionOk="0" h="1335" w="1335">
                  <a:moveTo>
                    <a:pt x="477" y="1"/>
                  </a:moveTo>
                  <a:lnTo>
                    <a:pt x="1" y="477"/>
                  </a:lnTo>
                  <a:lnTo>
                    <a:pt x="858" y="1334"/>
                  </a:lnTo>
                  <a:lnTo>
                    <a:pt x="1334" y="858"/>
                  </a:ln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5"/>
            <p:cNvSpPr/>
            <p:nvPr/>
          </p:nvSpPr>
          <p:spPr>
            <a:xfrm>
              <a:off x="4741400" y="3056963"/>
              <a:ext cx="26825" cy="18475"/>
            </a:xfrm>
            <a:custGeom>
              <a:rect b="b" l="l" r="r" t="t"/>
              <a:pathLst>
                <a:path extrusionOk="0" h="739" w="1073">
                  <a:moveTo>
                    <a:pt x="72" y="1"/>
                  </a:moveTo>
                  <a:lnTo>
                    <a:pt x="1" y="644"/>
                  </a:lnTo>
                  <a:lnTo>
                    <a:pt x="1025" y="739"/>
                  </a:lnTo>
                  <a:lnTo>
                    <a:pt x="1072" y="72"/>
                  </a:lnTo>
                  <a:lnTo>
                    <a:pt x="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5"/>
            <p:cNvSpPr/>
            <p:nvPr/>
          </p:nvSpPr>
          <p:spPr>
            <a:xfrm>
              <a:off x="4690200" y="3108163"/>
              <a:ext cx="18475" cy="26825"/>
            </a:xfrm>
            <a:custGeom>
              <a:rect b="b" l="l" r="r" t="t"/>
              <a:pathLst>
                <a:path extrusionOk="0" h="1073" w="739">
                  <a:moveTo>
                    <a:pt x="667" y="1"/>
                  </a:moveTo>
                  <a:lnTo>
                    <a:pt x="0" y="48"/>
                  </a:lnTo>
                  <a:lnTo>
                    <a:pt x="96" y="1072"/>
                  </a:lnTo>
                  <a:lnTo>
                    <a:pt x="739" y="1001"/>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02" name="Google Shape;1302;p75"/>
          <p:cNvCxnSpPr>
            <a:stCxn id="1250" idx="4"/>
            <a:endCxn id="1286" idx="0"/>
          </p:cNvCxnSpPr>
          <p:nvPr/>
        </p:nvCxnSpPr>
        <p:spPr>
          <a:xfrm flipH="1">
            <a:off x="6582908" y="1457726"/>
            <a:ext cx="1800" cy="552600"/>
          </a:xfrm>
          <a:prstGeom prst="straightConnector1">
            <a:avLst/>
          </a:prstGeom>
          <a:noFill/>
          <a:ln cap="flat" cmpd="sng" w="9525">
            <a:solidFill>
              <a:schemeClr val="dk1"/>
            </a:solidFill>
            <a:prstDash val="solid"/>
            <a:round/>
            <a:headEnd len="sm" w="sm" type="none"/>
            <a:tailEnd len="sm" w="sm" type="none"/>
          </a:ln>
        </p:spPr>
      </p:cxnSp>
      <p:sp>
        <p:nvSpPr>
          <p:cNvPr id="1303" name="Google Shape;1303;p75"/>
          <p:cNvSpPr txBox="1"/>
          <p:nvPr/>
        </p:nvSpPr>
        <p:spPr>
          <a:xfrm>
            <a:off x="6702761" y="3568900"/>
            <a:ext cx="1773900" cy="36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DATA</a:t>
            </a:r>
            <a:endParaRPr b="0" i="0" sz="2000" u="none" cap="none" strike="noStrike">
              <a:solidFill>
                <a:srgbClr val="4F6C5A"/>
              </a:solidFill>
              <a:latin typeface="Martel"/>
              <a:ea typeface="Martel"/>
              <a:cs typeface="Martel"/>
              <a:sym typeface="Martel"/>
            </a:endParaRPr>
          </a:p>
        </p:txBody>
      </p:sp>
      <p:sp>
        <p:nvSpPr>
          <p:cNvPr id="1304" name="Google Shape;1304;p75"/>
          <p:cNvSpPr txBox="1"/>
          <p:nvPr/>
        </p:nvSpPr>
        <p:spPr>
          <a:xfrm>
            <a:off x="6702750" y="3933953"/>
            <a:ext cx="1773900" cy="67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Neptune is the farthest planet from the Sun</a:t>
            </a:r>
            <a:endParaRPr b="0" i="0" sz="1400" u="none" cap="none" strike="noStrike">
              <a:solidFill>
                <a:schemeClr val="lt1"/>
              </a:solidFill>
              <a:latin typeface="Open Sans"/>
              <a:ea typeface="Open Sans"/>
              <a:cs typeface="Open Sans"/>
              <a:sym typeface="Open Sans"/>
            </a:endParaRPr>
          </a:p>
        </p:txBody>
      </p:sp>
      <p:cxnSp>
        <p:nvCxnSpPr>
          <p:cNvPr id="1305" name="Google Shape;1305;p75"/>
          <p:cNvCxnSpPr/>
          <p:nvPr/>
        </p:nvCxnSpPr>
        <p:spPr>
          <a:xfrm>
            <a:off x="6702808" y="3941011"/>
            <a:ext cx="1776852" cy="0"/>
          </a:xfrm>
          <a:prstGeom prst="straightConnector1">
            <a:avLst/>
          </a:prstGeom>
          <a:noFill/>
          <a:ln cap="flat" cmpd="sng" w="19050">
            <a:solidFill>
              <a:schemeClr val="dk1"/>
            </a:solidFill>
            <a:prstDash val="solid"/>
            <a:round/>
            <a:headEnd len="sm" w="sm" type="none"/>
            <a:tailEnd len="sm" w="sm" type="none"/>
          </a:ln>
        </p:spPr>
      </p:cxnSp>
      <p:cxnSp>
        <p:nvCxnSpPr>
          <p:cNvPr id="1306" name="Google Shape;1306;p75"/>
          <p:cNvCxnSpPr/>
          <p:nvPr/>
        </p:nvCxnSpPr>
        <p:spPr>
          <a:xfrm>
            <a:off x="6702808" y="3560011"/>
            <a:ext cx="1776852" cy="0"/>
          </a:xfrm>
          <a:prstGeom prst="straightConnector1">
            <a:avLst/>
          </a:prstGeom>
          <a:noFill/>
          <a:ln cap="flat" cmpd="sng" w="9525">
            <a:solidFill>
              <a:schemeClr val="dk1"/>
            </a:solidFill>
            <a:prstDash val="solid"/>
            <a:round/>
            <a:headEnd len="sm" w="sm" type="none"/>
            <a:tailEnd len="sm" w="sm" type="none"/>
          </a:ln>
        </p:spPr>
      </p:cxnSp>
      <p:sp>
        <p:nvSpPr>
          <p:cNvPr id="1307" name="Google Shape;1307;p75"/>
          <p:cNvSpPr/>
          <p:nvPr/>
        </p:nvSpPr>
        <p:spPr>
          <a:xfrm>
            <a:off x="7525123" y="1226980"/>
            <a:ext cx="66257" cy="133314"/>
          </a:xfrm>
          <a:custGeom>
            <a:rect b="b" l="l" r="r" t="t"/>
            <a:pathLst>
              <a:path extrusionOk="0" h="3835" w="1906">
                <a:moveTo>
                  <a:pt x="0" y="1"/>
                </a:moveTo>
                <a:lnTo>
                  <a:pt x="0" y="3835"/>
                </a:lnTo>
                <a:lnTo>
                  <a:pt x="1905" y="3620"/>
                </a:lnTo>
                <a:lnTo>
                  <a:pt x="1905" y="23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75"/>
          <p:cNvSpPr/>
          <p:nvPr/>
        </p:nvSpPr>
        <p:spPr>
          <a:xfrm>
            <a:off x="7613698" y="1236922"/>
            <a:ext cx="62121" cy="113430"/>
          </a:xfrm>
          <a:custGeom>
            <a:rect b="b" l="l" r="r" t="t"/>
            <a:pathLst>
              <a:path extrusionOk="0" h="3263" w="1787">
                <a:moveTo>
                  <a:pt x="0" y="0"/>
                </a:moveTo>
                <a:lnTo>
                  <a:pt x="0" y="3263"/>
                </a:lnTo>
                <a:lnTo>
                  <a:pt x="1786" y="3049"/>
                </a:lnTo>
                <a:lnTo>
                  <a:pt x="1786" y="21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5"/>
          <p:cNvSpPr/>
          <p:nvPr/>
        </p:nvSpPr>
        <p:spPr>
          <a:xfrm>
            <a:off x="7698971" y="1247664"/>
            <a:ext cx="67092" cy="91947"/>
          </a:xfrm>
          <a:custGeom>
            <a:rect b="b" l="l" r="r" t="t"/>
            <a:pathLst>
              <a:path extrusionOk="0" h="2645" w="1930">
                <a:moveTo>
                  <a:pt x="0" y="1"/>
                </a:moveTo>
                <a:lnTo>
                  <a:pt x="0" y="2644"/>
                </a:lnTo>
                <a:lnTo>
                  <a:pt x="1929" y="2406"/>
                </a:lnTo>
                <a:lnTo>
                  <a:pt x="1929" y="21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5"/>
          <p:cNvSpPr/>
          <p:nvPr/>
        </p:nvSpPr>
        <p:spPr>
          <a:xfrm>
            <a:off x="7405054" y="1144210"/>
            <a:ext cx="96918" cy="392434"/>
          </a:xfrm>
          <a:custGeom>
            <a:rect b="b" l="l" r="r" t="t"/>
            <a:pathLst>
              <a:path extrusionOk="0" h="11289" w="2788">
                <a:moveTo>
                  <a:pt x="2144" y="3072"/>
                </a:moveTo>
                <a:lnTo>
                  <a:pt x="2144" y="3953"/>
                </a:lnTo>
                <a:lnTo>
                  <a:pt x="977" y="3953"/>
                </a:lnTo>
                <a:lnTo>
                  <a:pt x="977" y="3477"/>
                </a:lnTo>
                <a:lnTo>
                  <a:pt x="2144" y="3072"/>
                </a:lnTo>
                <a:close/>
                <a:moveTo>
                  <a:pt x="2120" y="4620"/>
                </a:moveTo>
                <a:lnTo>
                  <a:pt x="2120" y="5501"/>
                </a:lnTo>
                <a:lnTo>
                  <a:pt x="977" y="5096"/>
                </a:lnTo>
                <a:lnTo>
                  <a:pt x="977" y="4620"/>
                </a:lnTo>
                <a:close/>
                <a:moveTo>
                  <a:pt x="692" y="0"/>
                </a:moveTo>
                <a:cubicBezTo>
                  <a:pt x="287" y="0"/>
                  <a:pt x="1" y="286"/>
                  <a:pt x="1" y="691"/>
                </a:cubicBezTo>
                <a:cubicBezTo>
                  <a:pt x="1" y="953"/>
                  <a:pt x="144" y="1167"/>
                  <a:pt x="358" y="1286"/>
                </a:cubicBezTo>
                <a:lnTo>
                  <a:pt x="358" y="11288"/>
                </a:lnTo>
                <a:lnTo>
                  <a:pt x="1001" y="11288"/>
                </a:lnTo>
                <a:lnTo>
                  <a:pt x="1001" y="5811"/>
                </a:lnTo>
                <a:lnTo>
                  <a:pt x="2144" y="6216"/>
                </a:lnTo>
                <a:lnTo>
                  <a:pt x="2144" y="6906"/>
                </a:lnTo>
                <a:lnTo>
                  <a:pt x="2787" y="6906"/>
                </a:lnTo>
                <a:lnTo>
                  <a:pt x="2787" y="1691"/>
                </a:lnTo>
                <a:lnTo>
                  <a:pt x="2144" y="1691"/>
                </a:lnTo>
                <a:lnTo>
                  <a:pt x="2144" y="2382"/>
                </a:lnTo>
                <a:lnTo>
                  <a:pt x="1001" y="2786"/>
                </a:lnTo>
                <a:lnTo>
                  <a:pt x="1001" y="1286"/>
                </a:lnTo>
                <a:cubicBezTo>
                  <a:pt x="1215" y="1167"/>
                  <a:pt x="1358" y="929"/>
                  <a:pt x="1358" y="691"/>
                </a:cubicBezTo>
                <a:cubicBezTo>
                  <a:pt x="1358" y="286"/>
                  <a:pt x="1073" y="0"/>
                  <a:pt x="6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5"/>
          <p:cNvSpPr/>
          <p:nvPr/>
        </p:nvSpPr>
        <p:spPr>
          <a:xfrm>
            <a:off x="7521786" y="1358626"/>
            <a:ext cx="255852" cy="99351"/>
          </a:xfrm>
          <a:custGeom>
            <a:rect b="b" l="l" r="r" t="t"/>
            <a:pathLst>
              <a:path extrusionOk="0" h="2858" w="7360">
                <a:moveTo>
                  <a:pt x="5907" y="0"/>
                </a:moveTo>
                <a:cubicBezTo>
                  <a:pt x="5311" y="0"/>
                  <a:pt x="4787" y="500"/>
                  <a:pt x="4787" y="1095"/>
                </a:cubicBezTo>
                <a:lnTo>
                  <a:pt x="4787" y="1357"/>
                </a:lnTo>
                <a:lnTo>
                  <a:pt x="5454" y="1357"/>
                </a:lnTo>
                <a:lnTo>
                  <a:pt x="5454" y="1095"/>
                </a:lnTo>
                <a:cubicBezTo>
                  <a:pt x="5454" y="857"/>
                  <a:pt x="5669" y="643"/>
                  <a:pt x="5907" y="643"/>
                </a:cubicBezTo>
                <a:cubicBezTo>
                  <a:pt x="6312" y="643"/>
                  <a:pt x="6669" y="1000"/>
                  <a:pt x="6669" y="1429"/>
                </a:cubicBezTo>
                <a:cubicBezTo>
                  <a:pt x="6669" y="1834"/>
                  <a:pt x="6312" y="2191"/>
                  <a:pt x="5907" y="2191"/>
                </a:cubicBezTo>
                <a:lnTo>
                  <a:pt x="1" y="2191"/>
                </a:lnTo>
                <a:lnTo>
                  <a:pt x="1" y="2858"/>
                </a:lnTo>
                <a:lnTo>
                  <a:pt x="5907" y="2858"/>
                </a:lnTo>
                <a:cubicBezTo>
                  <a:pt x="6693" y="2858"/>
                  <a:pt x="7336" y="2191"/>
                  <a:pt x="7336" y="1429"/>
                </a:cubicBezTo>
                <a:cubicBezTo>
                  <a:pt x="7359" y="643"/>
                  <a:pt x="6693" y="0"/>
                  <a:pt x="59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5"/>
          <p:cNvSpPr/>
          <p:nvPr/>
        </p:nvSpPr>
        <p:spPr>
          <a:xfrm>
            <a:off x="7611195" y="1481963"/>
            <a:ext cx="165609" cy="23221"/>
          </a:xfrm>
          <a:custGeom>
            <a:rect b="b" l="l" r="r" t="t"/>
            <a:pathLst>
              <a:path extrusionOk="0" h="668" w="4764">
                <a:moveTo>
                  <a:pt x="1" y="0"/>
                </a:moveTo>
                <a:lnTo>
                  <a:pt x="1" y="667"/>
                </a:lnTo>
                <a:lnTo>
                  <a:pt x="4764" y="667"/>
                </a:lnTo>
                <a:lnTo>
                  <a:pt x="47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13" name="Google Shape;1313;p75"/>
          <p:cNvCxnSpPr>
            <a:stCxn id="1251" idx="4"/>
            <a:endCxn id="1303" idx="0"/>
          </p:cNvCxnSpPr>
          <p:nvPr/>
        </p:nvCxnSpPr>
        <p:spPr>
          <a:xfrm flipH="1">
            <a:off x="7589570" y="1468400"/>
            <a:ext cx="1800" cy="2100600"/>
          </a:xfrm>
          <a:prstGeom prst="straightConnector1">
            <a:avLst/>
          </a:prstGeom>
          <a:noFill/>
          <a:ln cap="flat" cmpd="sng" w="9525">
            <a:solidFill>
              <a:schemeClr val="dk1"/>
            </a:solidFill>
            <a:prstDash val="solid"/>
            <a:round/>
            <a:headEnd len="sm" w="sm" type="none"/>
            <a:tailEnd len="sm" w="sm" type="none"/>
          </a:ln>
        </p:spPr>
      </p:cxnSp>
      <p:cxnSp>
        <p:nvCxnSpPr>
          <p:cNvPr id="1314" name="Google Shape;1314;p75"/>
          <p:cNvCxnSpPr>
            <a:stCxn id="1252" idx="4"/>
            <a:endCxn id="1315" idx="0"/>
          </p:cNvCxnSpPr>
          <p:nvPr/>
        </p:nvCxnSpPr>
        <p:spPr>
          <a:xfrm>
            <a:off x="1552472" y="1456613"/>
            <a:ext cx="1500" cy="2112300"/>
          </a:xfrm>
          <a:prstGeom prst="straightConnector1">
            <a:avLst/>
          </a:prstGeom>
          <a:noFill/>
          <a:ln cap="flat" cmpd="sng" w="9525">
            <a:solidFill>
              <a:schemeClr val="dk1"/>
            </a:solidFill>
            <a:prstDash val="solid"/>
            <a:round/>
            <a:headEnd len="sm" w="sm" type="none"/>
            <a:tailEnd len="sm" w="sm" type="none"/>
          </a:ln>
        </p:spPr>
      </p:cxnSp>
      <p:sp>
        <p:nvSpPr>
          <p:cNvPr id="1316" name="Google Shape;1316;p75"/>
          <p:cNvSpPr txBox="1"/>
          <p:nvPr/>
        </p:nvSpPr>
        <p:spPr>
          <a:xfrm>
            <a:off x="665374" y="3933958"/>
            <a:ext cx="1776900" cy="67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Jupiter is the biggest planet of them all</a:t>
            </a:r>
            <a:endParaRPr b="0" i="0" sz="1400" u="none" cap="none" strike="noStrike">
              <a:solidFill>
                <a:schemeClr val="lt1"/>
              </a:solidFill>
              <a:latin typeface="Open Sans"/>
              <a:ea typeface="Open Sans"/>
              <a:cs typeface="Open Sans"/>
              <a:sym typeface="Open Sans"/>
            </a:endParaRPr>
          </a:p>
        </p:txBody>
      </p:sp>
      <p:sp>
        <p:nvSpPr>
          <p:cNvPr id="1315" name="Google Shape;1315;p75"/>
          <p:cNvSpPr txBox="1"/>
          <p:nvPr/>
        </p:nvSpPr>
        <p:spPr>
          <a:xfrm>
            <a:off x="665375" y="3568899"/>
            <a:ext cx="1776900" cy="36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OPERATORS</a:t>
            </a:r>
            <a:endParaRPr b="0" i="0" sz="2000" u="none" cap="none" strike="noStrike">
              <a:solidFill>
                <a:srgbClr val="4F6C5A"/>
              </a:solidFill>
              <a:latin typeface="Martel"/>
              <a:ea typeface="Martel"/>
              <a:cs typeface="Martel"/>
              <a:sym typeface="Martel"/>
            </a:endParaRPr>
          </a:p>
        </p:txBody>
      </p:sp>
      <p:cxnSp>
        <p:nvCxnSpPr>
          <p:cNvPr id="1317" name="Google Shape;1317;p75"/>
          <p:cNvCxnSpPr/>
          <p:nvPr/>
        </p:nvCxnSpPr>
        <p:spPr>
          <a:xfrm>
            <a:off x="662372" y="3940940"/>
            <a:ext cx="1780316" cy="0"/>
          </a:xfrm>
          <a:prstGeom prst="straightConnector1">
            <a:avLst/>
          </a:prstGeom>
          <a:noFill/>
          <a:ln cap="flat" cmpd="sng" w="19050">
            <a:solidFill>
              <a:schemeClr val="dk1"/>
            </a:solidFill>
            <a:prstDash val="solid"/>
            <a:round/>
            <a:headEnd len="sm" w="sm" type="none"/>
            <a:tailEnd len="sm" w="sm" type="none"/>
          </a:ln>
        </p:spPr>
      </p:cxnSp>
      <p:cxnSp>
        <p:nvCxnSpPr>
          <p:cNvPr id="1318" name="Google Shape;1318;p75"/>
          <p:cNvCxnSpPr/>
          <p:nvPr/>
        </p:nvCxnSpPr>
        <p:spPr>
          <a:xfrm>
            <a:off x="662372" y="3559940"/>
            <a:ext cx="1780316" cy="0"/>
          </a:xfrm>
          <a:prstGeom prst="straightConnector1">
            <a:avLst/>
          </a:prstGeom>
          <a:noFill/>
          <a:ln cap="flat" cmpd="sng" w="9525">
            <a:solidFill>
              <a:schemeClr val="dk1"/>
            </a:solidFill>
            <a:prstDash val="solid"/>
            <a:round/>
            <a:headEnd len="sm" w="sm" type="none"/>
            <a:tailEnd len="sm" w="sm" type="none"/>
          </a:ln>
        </p:spPr>
      </p:cxnSp>
      <p:grpSp>
        <p:nvGrpSpPr>
          <p:cNvPr id="1319" name="Google Shape;1319;p75"/>
          <p:cNvGrpSpPr/>
          <p:nvPr/>
        </p:nvGrpSpPr>
        <p:grpSpPr>
          <a:xfrm>
            <a:off x="1392874" y="1143426"/>
            <a:ext cx="319333" cy="394004"/>
            <a:chOff x="1564550" y="2890863"/>
            <a:chExt cx="229225" cy="282825"/>
          </a:xfrm>
        </p:grpSpPr>
        <p:sp>
          <p:nvSpPr>
            <p:cNvPr id="1320" name="Google Shape;1320;p75"/>
            <p:cNvSpPr/>
            <p:nvPr/>
          </p:nvSpPr>
          <p:spPr>
            <a:xfrm>
              <a:off x="1743750" y="2890863"/>
              <a:ext cx="49450" cy="72650"/>
            </a:xfrm>
            <a:custGeom>
              <a:rect b="b" l="l" r="r" t="t"/>
              <a:pathLst>
                <a:path extrusionOk="0" h="2906" w="1978">
                  <a:moveTo>
                    <a:pt x="1977" y="0"/>
                  </a:moveTo>
                  <a:lnTo>
                    <a:pt x="1" y="1191"/>
                  </a:lnTo>
                  <a:lnTo>
                    <a:pt x="1310" y="2001"/>
                  </a:lnTo>
                  <a:lnTo>
                    <a:pt x="1310" y="2906"/>
                  </a:lnTo>
                  <a:lnTo>
                    <a:pt x="1977" y="2906"/>
                  </a:lnTo>
                  <a:lnTo>
                    <a:pt x="19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5"/>
            <p:cNvSpPr/>
            <p:nvPr/>
          </p:nvSpPr>
          <p:spPr>
            <a:xfrm>
              <a:off x="1565150" y="2890863"/>
              <a:ext cx="49425" cy="72650"/>
            </a:xfrm>
            <a:custGeom>
              <a:rect b="b" l="l" r="r" t="t"/>
              <a:pathLst>
                <a:path extrusionOk="0" h="2906" w="1977">
                  <a:moveTo>
                    <a:pt x="0" y="0"/>
                  </a:moveTo>
                  <a:lnTo>
                    <a:pt x="0" y="2906"/>
                  </a:lnTo>
                  <a:lnTo>
                    <a:pt x="667" y="2906"/>
                  </a:lnTo>
                  <a:lnTo>
                    <a:pt x="667" y="2001"/>
                  </a:lnTo>
                  <a:lnTo>
                    <a:pt x="1977" y="119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5"/>
            <p:cNvSpPr/>
            <p:nvPr/>
          </p:nvSpPr>
          <p:spPr>
            <a:xfrm>
              <a:off x="1564550" y="2980163"/>
              <a:ext cx="67300" cy="30400"/>
            </a:xfrm>
            <a:custGeom>
              <a:rect b="b" l="l" r="r" t="t"/>
              <a:pathLst>
                <a:path extrusionOk="0" h="1216" w="2692">
                  <a:moveTo>
                    <a:pt x="0" y="0"/>
                  </a:moveTo>
                  <a:lnTo>
                    <a:pt x="0" y="405"/>
                  </a:lnTo>
                  <a:cubicBezTo>
                    <a:pt x="0" y="858"/>
                    <a:pt x="358" y="1215"/>
                    <a:pt x="810" y="1215"/>
                  </a:cubicBezTo>
                  <a:lnTo>
                    <a:pt x="2691" y="1215"/>
                  </a:lnTo>
                  <a:lnTo>
                    <a:pt x="26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75"/>
            <p:cNvSpPr/>
            <p:nvPr/>
          </p:nvSpPr>
          <p:spPr>
            <a:xfrm>
              <a:off x="1724700" y="2980163"/>
              <a:ext cx="69075" cy="30400"/>
            </a:xfrm>
            <a:custGeom>
              <a:rect b="b" l="l" r="r" t="t"/>
              <a:pathLst>
                <a:path extrusionOk="0" h="1216" w="2763">
                  <a:moveTo>
                    <a:pt x="1" y="0"/>
                  </a:moveTo>
                  <a:lnTo>
                    <a:pt x="1" y="1215"/>
                  </a:lnTo>
                  <a:lnTo>
                    <a:pt x="1953" y="1215"/>
                  </a:lnTo>
                  <a:cubicBezTo>
                    <a:pt x="2406" y="1215"/>
                    <a:pt x="2763" y="858"/>
                    <a:pt x="2763" y="405"/>
                  </a:cubicBezTo>
                  <a:lnTo>
                    <a:pt x="276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5"/>
            <p:cNvSpPr/>
            <p:nvPr/>
          </p:nvSpPr>
          <p:spPr>
            <a:xfrm>
              <a:off x="1648500" y="3070063"/>
              <a:ext cx="58950" cy="103625"/>
            </a:xfrm>
            <a:custGeom>
              <a:rect b="b" l="l" r="r" t="t"/>
              <a:pathLst>
                <a:path extrusionOk="0" h="4145" w="2358">
                  <a:moveTo>
                    <a:pt x="0" y="0"/>
                  </a:moveTo>
                  <a:lnTo>
                    <a:pt x="0" y="4144"/>
                  </a:lnTo>
                  <a:lnTo>
                    <a:pt x="905" y="4144"/>
                  </a:lnTo>
                  <a:lnTo>
                    <a:pt x="905" y="739"/>
                  </a:lnTo>
                  <a:lnTo>
                    <a:pt x="1548" y="739"/>
                  </a:lnTo>
                  <a:lnTo>
                    <a:pt x="1548" y="4144"/>
                  </a:lnTo>
                  <a:lnTo>
                    <a:pt x="2358" y="4144"/>
                  </a:lnTo>
                  <a:lnTo>
                    <a:pt x="23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5"/>
            <p:cNvSpPr/>
            <p:nvPr/>
          </p:nvSpPr>
          <p:spPr>
            <a:xfrm>
              <a:off x="1647900" y="2980763"/>
              <a:ext cx="59550" cy="72650"/>
            </a:xfrm>
            <a:custGeom>
              <a:rect b="b" l="l" r="r" t="t"/>
              <a:pathLst>
                <a:path extrusionOk="0" h="2906" w="2382">
                  <a:moveTo>
                    <a:pt x="0" y="0"/>
                  </a:moveTo>
                  <a:lnTo>
                    <a:pt x="0" y="2906"/>
                  </a:lnTo>
                  <a:lnTo>
                    <a:pt x="2382" y="2906"/>
                  </a:lnTo>
                  <a:lnTo>
                    <a:pt x="2382" y="0"/>
                  </a:lnTo>
                  <a:cubicBezTo>
                    <a:pt x="2120" y="358"/>
                    <a:pt x="1667" y="596"/>
                    <a:pt x="1191" y="596"/>
                  </a:cubicBezTo>
                  <a:cubicBezTo>
                    <a:pt x="715" y="596"/>
                    <a:pt x="310" y="35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5"/>
            <p:cNvSpPr/>
            <p:nvPr/>
          </p:nvSpPr>
          <p:spPr>
            <a:xfrm>
              <a:off x="1656225" y="2928963"/>
              <a:ext cx="42900" cy="50025"/>
            </a:xfrm>
            <a:custGeom>
              <a:rect b="b" l="l" r="r" t="t"/>
              <a:pathLst>
                <a:path extrusionOk="0" h="2001" w="1716">
                  <a:moveTo>
                    <a:pt x="858" y="0"/>
                  </a:moveTo>
                  <a:cubicBezTo>
                    <a:pt x="382" y="0"/>
                    <a:pt x="1" y="381"/>
                    <a:pt x="1" y="858"/>
                  </a:cubicBezTo>
                  <a:lnTo>
                    <a:pt x="1" y="1144"/>
                  </a:lnTo>
                  <a:cubicBezTo>
                    <a:pt x="25" y="1620"/>
                    <a:pt x="382" y="2001"/>
                    <a:pt x="858" y="2001"/>
                  </a:cubicBezTo>
                  <a:cubicBezTo>
                    <a:pt x="1334" y="2001"/>
                    <a:pt x="1715" y="1620"/>
                    <a:pt x="1715" y="1144"/>
                  </a:cubicBezTo>
                  <a:lnTo>
                    <a:pt x="1715" y="858"/>
                  </a:lnTo>
                  <a:cubicBezTo>
                    <a:pt x="1715" y="381"/>
                    <a:pt x="1334"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7" name="Google Shape;1327;p75"/>
          <p:cNvSpPr txBox="1"/>
          <p:nvPr/>
        </p:nvSpPr>
        <p:spPr>
          <a:xfrm>
            <a:off x="1671765" y="2010221"/>
            <a:ext cx="1777200" cy="363000"/>
          </a:xfrm>
          <a:prstGeom prst="rect">
            <a:avLst/>
          </a:prstGeom>
          <a:solidFill>
            <a:srgbClr val="FECDC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OPERATORS</a:t>
            </a:r>
            <a:endParaRPr b="0" i="0" sz="2000" u="none" cap="none" strike="noStrike">
              <a:solidFill>
                <a:srgbClr val="4F6C5A"/>
              </a:solidFill>
              <a:latin typeface="Martel"/>
              <a:ea typeface="Martel"/>
              <a:cs typeface="Martel"/>
              <a:sym typeface="Martel"/>
            </a:endParaRPr>
          </a:p>
        </p:txBody>
      </p:sp>
      <p:sp>
        <p:nvSpPr>
          <p:cNvPr id="1328" name="Google Shape;1328;p75"/>
          <p:cNvSpPr txBox="1"/>
          <p:nvPr/>
        </p:nvSpPr>
        <p:spPr>
          <a:xfrm>
            <a:off x="1671752" y="2373124"/>
            <a:ext cx="1777200" cy="67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Mercury is the closest planet to the Sun</a:t>
            </a:r>
            <a:endParaRPr b="0" i="0" sz="1400" u="none" cap="none" strike="noStrike">
              <a:solidFill>
                <a:schemeClr val="lt1"/>
              </a:solidFill>
              <a:latin typeface="Open Sans"/>
              <a:ea typeface="Open Sans"/>
              <a:cs typeface="Open Sans"/>
              <a:sym typeface="Open Sans"/>
            </a:endParaRPr>
          </a:p>
        </p:txBody>
      </p:sp>
      <p:cxnSp>
        <p:nvCxnSpPr>
          <p:cNvPr id="1329" name="Google Shape;1329;p75"/>
          <p:cNvCxnSpPr/>
          <p:nvPr/>
        </p:nvCxnSpPr>
        <p:spPr>
          <a:xfrm>
            <a:off x="1668747" y="2382221"/>
            <a:ext cx="1780316" cy="0"/>
          </a:xfrm>
          <a:prstGeom prst="straightConnector1">
            <a:avLst/>
          </a:prstGeom>
          <a:noFill/>
          <a:ln cap="flat" cmpd="sng" w="19050">
            <a:solidFill>
              <a:schemeClr val="dk1"/>
            </a:solidFill>
            <a:prstDash val="solid"/>
            <a:round/>
            <a:headEnd len="sm" w="sm" type="none"/>
            <a:tailEnd len="sm" w="sm" type="none"/>
          </a:ln>
        </p:spPr>
      </p:cxnSp>
      <p:cxnSp>
        <p:nvCxnSpPr>
          <p:cNvPr id="1330" name="Google Shape;1330;p75"/>
          <p:cNvCxnSpPr/>
          <p:nvPr/>
        </p:nvCxnSpPr>
        <p:spPr>
          <a:xfrm>
            <a:off x="1668747" y="2001221"/>
            <a:ext cx="1780316" cy="0"/>
          </a:xfrm>
          <a:prstGeom prst="straightConnector1">
            <a:avLst/>
          </a:prstGeom>
          <a:noFill/>
          <a:ln cap="flat" cmpd="sng" w="9525">
            <a:solidFill>
              <a:schemeClr val="dk1"/>
            </a:solidFill>
            <a:prstDash val="solid"/>
            <a:round/>
            <a:headEnd len="sm" w="sm" type="none"/>
            <a:tailEnd len="sm" w="sm" type="none"/>
          </a:ln>
        </p:spPr>
      </p:cxnSp>
      <p:sp>
        <p:nvSpPr>
          <p:cNvPr id="1331" name="Google Shape;1331;p75"/>
          <p:cNvSpPr/>
          <p:nvPr/>
        </p:nvSpPr>
        <p:spPr>
          <a:xfrm>
            <a:off x="2693095" y="1232589"/>
            <a:ext cx="45029" cy="100226"/>
          </a:xfrm>
          <a:custGeom>
            <a:rect b="b" l="l" r="r" t="t"/>
            <a:pathLst>
              <a:path extrusionOk="0" h="2811" w="1263">
                <a:moveTo>
                  <a:pt x="596" y="0"/>
                </a:moveTo>
                <a:lnTo>
                  <a:pt x="596" y="2024"/>
                </a:lnTo>
                <a:lnTo>
                  <a:pt x="0" y="2167"/>
                </a:lnTo>
                <a:lnTo>
                  <a:pt x="0" y="2453"/>
                </a:lnTo>
                <a:cubicBezTo>
                  <a:pt x="0" y="2572"/>
                  <a:pt x="48" y="2691"/>
                  <a:pt x="95" y="2810"/>
                </a:cubicBezTo>
                <a:lnTo>
                  <a:pt x="1262" y="2548"/>
                </a:ln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5"/>
          <p:cNvSpPr/>
          <p:nvPr/>
        </p:nvSpPr>
        <p:spPr>
          <a:xfrm>
            <a:off x="2530911" y="1199465"/>
            <a:ext cx="56081" cy="82399"/>
          </a:xfrm>
          <a:custGeom>
            <a:rect b="b" l="l" r="r" t="t"/>
            <a:pathLst>
              <a:path extrusionOk="0" h="2311" w="1573">
                <a:moveTo>
                  <a:pt x="715" y="0"/>
                </a:moveTo>
                <a:cubicBezTo>
                  <a:pt x="334" y="0"/>
                  <a:pt x="1" y="334"/>
                  <a:pt x="1" y="715"/>
                </a:cubicBezTo>
                <a:cubicBezTo>
                  <a:pt x="1" y="1072"/>
                  <a:pt x="120" y="1429"/>
                  <a:pt x="334" y="1691"/>
                </a:cubicBezTo>
                <a:lnTo>
                  <a:pt x="810" y="2310"/>
                </a:lnTo>
                <a:lnTo>
                  <a:pt x="1287" y="1691"/>
                </a:lnTo>
                <a:cubicBezTo>
                  <a:pt x="1453" y="1429"/>
                  <a:pt x="1572" y="1072"/>
                  <a:pt x="1572" y="715"/>
                </a:cubicBezTo>
                <a:cubicBezTo>
                  <a:pt x="1572" y="334"/>
                  <a:pt x="1239"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75"/>
          <p:cNvSpPr/>
          <p:nvPr/>
        </p:nvSpPr>
        <p:spPr>
          <a:xfrm>
            <a:off x="2381492" y="1137461"/>
            <a:ext cx="356632" cy="265808"/>
          </a:xfrm>
          <a:custGeom>
            <a:rect b="b" l="l" r="r" t="t"/>
            <a:pathLst>
              <a:path extrusionOk="0" h="7455" w="10003">
                <a:moveTo>
                  <a:pt x="3120" y="5311"/>
                </a:moveTo>
                <a:lnTo>
                  <a:pt x="3120" y="5954"/>
                </a:lnTo>
                <a:lnTo>
                  <a:pt x="2477" y="5954"/>
                </a:lnTo>
                <a:lnTo>
                  <a:pt x="2477" y="5311"/>
                </a:lnTo>
                <a:close/>
                <a:moveTo>
                  <a:pt x="5025" y="1"/>
                </a:moveTo>
                <a:cubicBezTo>
                  <a:pt x="2929" y="1"/>
                  <a:pt x="1239" y="1716"/>
                  <a:pt x="1239" y="3787"/>
                </a:cubicBezTo>
                <a:lnTo>
                  <a:pt x="1239" y="5050"/>
                </a:lnTo>
                <a:cubicBezTo>
                  <a:pt x="1239" y="5550"/>
                  <a:pt x="834" y="5931"/>
                  <a:pt x="310" y="5931"/>
                </a:cubicBezTo>
                <a:lnTo>
                  <a:pt x="0" y="5931"/>
                </a:lnTo>
                <a:lnTo>
                  <a:pt x="0" y="7383"/>
                </a:lnTo>
                <a:lnTo>
                  <a:pt x="4668" y="7383"/>
                </a:lnTo>
                <a:lnTo>
                  <a:pt x="4668" y="4740"/>
                </a:lnTo>
                <a:lnTo>
                  <a:pt x="4644" y="4740"/>
                </a:lnTo>
                <a:lnTo>
                  <a:pt x="3977" y="3859"/>
                </a:lnTo>
                <a:cubicBezTo>
                  <a:pt x="3692" y="3454"/>
                  <a:pt x="3501" y="2954"/>
                  <a:pt x="3501" y="2454"/>
                </a:cubicBezTo>
                <a:cubicBezTo>
                  <a:pt x="3501" y="1668"/>
                  <a:pt x="4144" y="1073"/>
                  <a:pt x="4906" y="1073"/>
                </a:cubicBezTo>
                <a:lnTo>
                  <a:pt x="5049" y="1073"/>
                </a:lnTo>
                <a:cubicBezTo>
                  <a:pt x="5835" y="1073"/>
                  <a:pt x="6430" y="1716"/>
                  <a:pt x="6454" y="2454"/>
                </a:cubicBezTo>
                <a:cubicBezTo>
                  <a:pt x="6454" y="2954"/>
                  <a:pt x="6287" y="3430"/>
                  <a:pt x="5978" y="3859"/>
                </a:cubicBezTo>
                <a:lnTo>
                  <a:pt x="5335" y="4740"/>
                </a:lnTo>
                <a:lnTo>
                  <a:pt x="5335" y="7455"/>
                </a:lnTo>
                <a:lnTo>
                  <a:pt x="10002" y="7455"/>
                </a:lnTo>
                <a:lnTo>
                  <a:pt x="10002" y="6002"/>
                </a:lnTo>
                <a:lnTo>
                  <a:pt x="9669" y="6002"/>
                </a:lnTo>
                <a:cubicBezTo>
                  <a:pt x="9312" y="6002"/>
                  <a:pt x="8978" y="5788"/>
                  <a:pt x="8835" y="5454"/>
                </a:cubicBezTo>
                <a:lnTo>
                  <a:pt x="6954" y="5883"/>
                </a:lnTo>
                <a:lnTo>
                  <a:pt x="6906" y="5883"/>
                </a:lnTo>
                <a:cubicBezTo>
                  <a:pt x="6716" y="5954"/>
                  <a:pt x="6597" y="6121"/>
                  <a:pt x="6597" y="6312"/>
                </a:cubicBezTo>
                <a:lnTo>
                  <a:pt x="6597" y="6526"/>
                </a:lnTo>
                <a:lnTo>
                  <a:pt x="5954" y="6526"/>
                </a:lnTo>
                <a:lnTo>
                  <a:pt x="5954" y="6312"/>
                </a:lnTo>
                <a:cubicBezTo>
                  <a:pt x="5954" y="5954"/>
                  <a:pt x="6097" y="5645"/>
                  <a:pt x="6359" y="5431"/>
                </a:cubicBezTo>
                <a:cubicBezTo>
                  <a:pt x="6430" y="5383"/>
                  <a:pt x="6454" y="5335"/>
                  <a:pt x="6502" y="5311"/>
                </a:cubicBezTo>
                <a:cubicBezTo>
                  <a:pt x="6597" y="5240"/>
                  <a:pt x="6716" y="5216"/>
                  <a:pt x="6835" y="5192"/>
                </a:cubicBezTo>
                <a:lnTo>
                  <a:pt x="8764" y="4740"/>
                </a:lnTo>
                <a:lnTo>
                  <a:pt x="8764" y="3811"/>
                </a:lnTo>
                <a:cubicBezTo>
                  <a:pt x="8764" y="1739"/>
                  <a:pt x="7097" y="1"/>
                  <a:pt x="50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5"/>
          <p:cNvSpPr/>
          <p:nvPr/>
        </p:nvSpPr>
        <p:spPr>
          <a:xfrm>
            <a:off x="2379780" y="1426160"/>
            <a:ext cx="167317" cy="24673"/>
          </a:xfrm>
          <a:custGeom>
            <a:rect b="b" l="l" r="r" t="t"/>
            <a:pathLst>
              <a:path extrusionOk="0" h="692" w="4693">
                <a:moveTo>
                  <a:pt x="1" y="1"/>
                </a:moveTo>
                <a:lnTo>
                  <a:pt x="1" y="691"/>
                </a:lnTo>
                <a:lnTo>
                  <a:pt x="4692" y="691"/>
                </a:lnTo>
                <a:lnTo>
                  <a:pt x="46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75"/>
          <p:cNvSpPr/>
          <p:nvPr/>
        </p:nvSpPr>
        <p:spPr>
          <a:xfrm>
            <a:off x="2380636" y="1474579"/>
            <a:ext cx="163895" cy="68814"/>
          </a:xfrm>
          <a:custGeom>
            <a:rect b="b" l="l" r="r" t="t"/>
            <a:pathLst>
              <a:path extrusionOk="0" h="1930" w="4597">
                <a:moveTo>
                  <a:pt x="0" y="0"/>
                </a:moveTo>
                <a:cubicBezTo>
                  <a:pt x="239" y="1119"/>
                  <a:pt x="1191" y="1929"/>
                  <a:pt x="2310" y="1929"/>
                </a:cubicBezTo>
                <a:cubicBezTo>
                  <a:pt x="3477" y="1929"/>
                  <a:pt x="4430" y="1096"/>
                  <a:pt x="45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75"/>
          <p:cNvSpPr/>
          <p:nvPr/>
        </p:nvSpPr>
        <p:spPr>
          <a:xfrm>
            <a:off x="2571662" y="1474579"/>
            <a:ext cx="163895" cy="68814"/>
          </a:xfrm>
          <a:custGeom>
            <a:rect b="b" l="l" r="r" t="t"/>
            <a:pathLst>
              <a:path extrusionOk="0" h="1930" w="4597">
                <a:moveTo>
                  <a:pt x="1" y="0"/>
                </a:moveTo>
                <a:cubicBezTo>
                  <a:pt x="191" y="1119"/>
                  <a:pt x="1191" y="1929"/>
                  <a:pt x="2311" y="1929"/>
                </a:cubicBezTo>
                <a:cubicBezTo>
                  <a:pt x="3478" y="1929"/>
                  <a:pt x="4430" y="1096"/>
                  <a:pt x="45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5"/>
          <p:cNvSpPr/>
          <p:nvPr/>
        </p:nvSpPr>
        <p:spPr>
          <a:xfrm>
            <a:off x="2569987" y="1426160"/>
            <a:ext cx="166426" cy="24673"/>
          </a:xfrm>
          <a:custGeom>
            <a:rect b="b" l="l" r="r" t="t"/>
            <a:pathLst>
              <a:path extrusionOk="0" h="692" w="4668">
                <a:moveTo>
                  <a:pt x="0" y="1"/>
                </a:moveTo>
                <a:lnTo>
                  <a:pt x="0" y="691"/>
                </a:lnTo>
                <a:lnTo>
                  <a:pt x="4668" y="691"/>
                </a:lnTo>
                <a:lnTo>
                  <a:pt x="46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8" name="Google Shape;1338;p75"/>
          <p:cNvCxnSpPr>
            <a:stCxn id="1253" idx="4"/>
            <a:endCxn id="1327" idx="0"/>
          </p:cNvCxnSpPr>
          <p:nvPr/>
        </p:nvCxnSpPr>
        <p:spPr>
          <a:xfrm>
            <a:off x="2558956" y="1456676"/>
            <a:ext cx="1500" cy="5535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idx="1" type="subTitle"/>
          </p:nvPr>
        </p:nvSpPr>
        <p:spPr>
          <a:xfrm>
            <a:off x="4546311" y="2412275"/>
            <a:ext cx="4086810" cy="127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0" i="0" lang="en" u="none" strike="noStrike">
                <a:solidFill>
                  <a:srgbClr val="000000"/>
                </a:solidFill>
                <a:latin typeface="Open Sans"/>
                <a:ea typeface="Open Sans"/>
                <a:cs typeface="Open Sans"/>
                <a:sym typeface="Open Sans"/>
              </a:rPr>
              <a:t>Ellena is a web application designed to provide high-quality online shopping solutions for the brand and buyers over the internet on a single site. The software will allow clothing brands to build an online store where customers can browse and purchase clothes without visiting the store in person, track inventory, and follow up on the latest statistics.</a:t>
            </a:r>
            <a:endParaRPr>
              <a:latin typeface="Open Sans"/>
              <a:ea typeface="Open Sans"/>
              <a:cs typeface="Open Sans"/>
              <a:sym typeface="Open Sans"/>
            </a:endParaRPr>
          </a:p>
        </p:txBody>
      </p:sp>
      <p:sp>
        <p:nvSpPr>
          <p:cNvPr id="286" name="Google Shape;286;p40"/>
          <p:cNvSpPr txBox="1"/>
          <p:nvPr>
            <p:ph type="title"/>
          </p:nvPr>
        </p:nvSpPr>
        <p:spPr>
          <a:xfrm>
            <a:off x="4706325" y="1889925"/>
            <a:ext cx="3735000" cy="52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a:t>
            </a:r>
            <a:endParaRPr/>
          </a:p>
        </p:txBody>
      </p:sp>
      <p:cxnSp>
        <p:nvCxnSpPr>
          <p:cNvPr id="287" name="Google Shape;287;p40"/>
          <p:cNvCxnSpPr/>
          <p:nvPr/>
        </p:nvCxnSpPr>
        <p:spPr>
          <a:xfrm>
            <a:off x="4706925" y="2345713"/>
            <a:ext cx="3733800" cy="0"/>
          </a:xfrm>
          <a:prstGeom prst="straightConnector1">
            <a:avLst/>
          </a:prstGeom>
          <a:noFill/>
          <a:ln cap="flat" cmpd="sng" w="19050">
            <a:solidFill>
              <a:schemeClr val="dk1"/>
            </a:solidFill>
            <a:prstDash val="solid"/>
            <a:round/>
            <a:headEnd len="sm" w="sm" type="none"/>
            <a:tailEnd len="sm" w="sm" type="none"/>
          </a:ln>
        </p:spPr>
      </p:cxnSp>
      <p:cxnSp>
        <p:nvCxnSpPr>
          <p:cNvPr id="288" name="Google Shape;288;p40"/>
          <p:cNvCxnSpPr/>
          <p:nvPr/>
        </p:nvCxnSpPr>
        <p:spPr>
          <a:xfrm>
            <a:off x="713449"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89" name="Google Shape;289;p40"/>
          <p:cNvCxnSpPr/>
          <p:nvPr/>
        </p:nvCxnSpPr>
        <p:spPr>
          <a:xfrm>
            <a:off x="713449"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290" name="Google Shape;290;p40"/>
          <p:cNvCxnSpPr/>
          <p:nvPr/>
        </p:nvCxnSpPr>
        <p:spPr>
          <a:xfrm>
            <a:off x="2666911"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91" name="Google Shape;291;p40"/>
          <p:cNvCxnSpPr/>
          <p:nvPr/>
        </p:nvCxnSpPr>
        <p:spPr>
          <a:xfrm>
            <a:off x="2666911"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292" name="Google Shape;292;p40"/>
          <p:cNvCxnSpPr/>
          <p:nvPr/>
        </p:nvCxnSpPr>
        <p:spPr>
          <a:xfrm>
            <a:off x="4620372"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93" name="Google Shape;293;p40"/>
          <p:cNvCxnSpPr/>
          <p:nvPr/>
        </p:nvCxnSpPr>
        <p:spPr>
          <a:xfrm>
            <a:off x="4620372"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294" name="Google Shape;294;p40"/>
          <p:cNvCxnSpPr/>
          <p:nvPr/>
        </p:nvCxnSpPr>
        <p:spPr>
          <a:xfrm>
            <a:off x="6573833"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295" name="Google Shape;295;p40"/>
          <p:cNvCxnSpPr/>
          <p:nvPr/>
        </p:nvCxnSpPr>
        <p:spPr>
          <a:xfrm>
            <a:off x="6573833" y="533904"/>
            <a:ext cx="1865400" cy="0"/>
          </a:xfrm>
          <a:prstGeom prst="straightConnector1">
            <a:avLst/>
          </a:prstGeom>
          <a:noFill/>
          <a:ln cap="flat" cmpd="sng" w="9525">
            <a:solidFill>
              <a:schemeClr val="dk1"/>
            </a:solidFill>
            <a:prstDash val="solid"/>
            <a:round/>
            <a:headEnd len="sm" w="sm" type="none"/>
            <a:tailEnd len="sm" w="sm" type="none"/>
          </a:ln>
        </p:spPr>
      </p:cxnSp>
      <p:sp>
        <p:nvSpPr>
          <p:cNvPr id="296" name="Google Shape;296;p40">
            <a:hlinkClick action="ppaction://hlinksldjump" r:id="rId3"/>
          </p:cNvPr>
          <p:cNvSpPr txBox="1"/>
          <p:nvPr>
            <p:ph idx="4294967295" type="title"/>
          </p:nvPr>
        </p:nvSpPr>
        <p:spPr>
          <a:xfrm>
            <a:off x="2671509"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DESIGN</a:t>
            </a:r>
            <a:endParaRPr sz="1200">
              <a:solidFill>
                <a:schemeClr val="lt1"/>
              </a:solidFill>
              <a:latin typeface="Abhaya Libre"/>
              <a:ea typeface="Abhaya Libre"/>
              <a:cs typeface="Abhaya Libre"/>
              <a:sym typeface="Abhaya Libre"/>
            </a:endParaRPr>
          </a:p>
        </p:txBody>
      </p:sp>
      <p:sp>
        <p:nvSpPr>
          <p:cNvPr id="297" name="Google Shape;297;p40">
            <a:hlinkClick action="ppaction://hlinksldjump" r:id="rId4"/>
          </p:cNvPr>
          <p:cNvSpPr txBox="1"/>
          <p:nvPr>
            <p:ph idx="4294967295" type="title"/>
          </p:nvPr>
        </p:nvSpPr>
        <p:spPr>
          <a:xfrm>
            <a:off x="4612281"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DEMONSTRATION</a:t>
            </a:r>
            <a:endParaRPr sz="1200">
              <a:solidFill>
                <a:schemeClr val="lt1"/>
              </a:solidFill>
              <a:latin typeface="Abhaya Libre"/>
              <a:ea typeface="Abhaya Libre"/>
              <a:cs typeface="Abhaya Libre"/>
              <a:sym typeface="Abhaya Libre"/>
            </a:endParaRPr>
          </a:p>
        </p:txBody>
      </p:sp>
      <p:sp>
        <p:nvSpPr>
          <p:cNvPr id="298" name="Google Shape;298;p40">
            <a:hlinkClick action="ppaction://hlinksldjump" r:id="rId5"/>
          </p:cNvPr>
          <p:cNvSpPr txBox="1"/>
          <p:nvPr>
            <p:ph idx="4294967295" type="title"/>
          </p:nvPr>
        </p:nvSpPr>
        <p:spPr>
          <a:xfrm>
            <a:off x="6573825" y="716738"/>
            <a:ext cx="1865400" cy="5286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Q&amp;A</a:t>
            </a:r>
            <a:br>
              <a:rPr lang="en" sz="1200">
                <a:solidFill>
                  <a:schemeClr val="lt1"/>
                </a:solidFill>
                <a:latin typeface="Abhaya Libre"/>
                <a:ea typeface="Abhaya Libre"/>
                <a:cs typeface="Abhaya Libre"/>
                <a:sym typeface="Abhaya Libre"/>
              </a:rPr>
            </a:br>
            <a:endParaRPr sz="1200">
              <a:solidFill>
                <a:schemeClr val="lt1"/>
              </a:solidFill>
              <a:latin typeface="Abhaya Libre"/>
              <a:ea typeface="Abhaya Libre"/>
              <a:cs typeface="Abhaya Libre"/>
              <a:sym typeface="Abhaya Libre"/>
            </a:endParaRPr>
          </a:p>
        </p:txBody>
      </p:sp>
      <p:sp>
        <p:nvSpPr>
          <p:cNvPr id="299" name="Google Shape;299;p40">
            <a:hlinkClick action="ppaction://hlinksldjump" r:id="rId6"/>
          </p:cNvPr>
          <p:cNvSpPr txBox="1"/>
          <p:nvPr>
            <p:ph idx="4294967295" type="title"/>
          </p:nvPr>
        </p:nvSpPr>
        <p:spPr>
          <a:xfrm>
            <a:off x="713450" y="538000"/>
            <a:ext cx="1865400" cy="23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OVERVIEW</a:t>
            </a:r>
            <a:endParaRPr sz="1200">
              <a:solidFill>
                <a:schemeClr val="lt1"/>
              </a:solidFill>
              <a:latin typeface="Abhaya Libre"/>
              <a:ea typeface="Abhaya Libre"/>
              <a:cs typeface="Abhaya Libre"/>
              <a:sym typeface="Abhaya Libre"/>
            </a:endParaRPr>
          </a:p>
        </p:txBody>
      </p:sp>
      <p:pic>
        <p:nvPicPr>
          <p:cNvPr id="300" name="Google Shape;300;p40"/>
          <p:cNvPicPr preferRelativeResize="0"/>
          <p:nvPr/>
        </p:nvPicPr>
        <p:blipFill rotWithShape="1">
          <a:blip r:embed="rId7">
            <a:alphaModFix/>
          </a:blip>
          <a:srcRect b="0" l="0" r="48678" t="0"/>
          <a:stretch/>
        </p:blipFill>
        <p:spPr>
          <a:xfrm>
            <a:off x="0" y="1116100"/>
            <a:ext cx="3923477" cy="40274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76"/>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LATEST </a:t>
            </a:r>
            <a:r>
              <a:rPr b="1" lang="en"/>
              <a:t>TECHNOLOGY</a:t>
            </a:r>
            <a:endParaRPr b="1"/>
          </a:p>
        </p:txBody>
      </p:sp>
      <p:pic>
        <p:nvPicPr>
          <p:cNvPr id="1344" name="Google Shape;1344;p76"/>
          <p:cNvPicPr preferRelativeResize="0"/>
          <p:nvPr/>
        </p:nvPicPr>
        <p:blipFill rotWithShape="1">
          <a:blip r:embed="rId3">
            <a:alphaModFix/>
          </a:blip>
          <a:srcRect b="43177" l="34663" r="13698" t="18267"/>
          <a:stretch/>
        </p:blipFill>
        <p:spPr>
          <a:xfrm>
            <a:off x="3211311" y="2228700"/>
            <a:ext cx="2719877" cy="1351599"/>
          </a:xfrm>
          <a:prstGeom prst="rect">
            <a:avLst/>
          </a:prstGeom>
          <a:noFill/>
          <a:ln>
            <a:noFill/>
          </a:ln>
        </p:spPr>
      </p:pic>
      <p:sp>
        <p:nvSpPr>
          <p:cNvPr id="1345" name="Google Shape;1345;p76"/>
          <p:cNvSpPr txBox="1"/>
          <p:nvPr/>
        </p:nvSpPr>
        <p:spPr>
          <a:xfrm>
            <a:off x="719546" y="4078706"/>
            <a:ext cx="20532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Jupiter is the biggest planet of them all</a:t>
            </a:r>
            <a:endParaRPr b="0" i="0" sz="1400" u="none" cap="none" strike="noStrike">
              <a:solidFill>
                <a:schemeClr val="lt1"/>
              </a:solidFill>
              <a:latin typeface="Open Sans"/>
              <a:ea typeface="Open Sans"/>
              <a:cs typeface="Open Sans"/>
              <a:sym typeface="Open Sans"/>
            </a:endParaRPr>
          </a:p>
        </p:txBody>
      </p:sp>
      <p:sp>
        <p:nvSpPr>
          <p:cNvPr id="1346" name="Google Shape;1346;p76"/>
          <p:cNvSpPr txBox="1"/>
          <p:nvPr/>
        </p:nvSpPr>
        <p:spPr>
          <a:xfrm>
            <a:off x="719546" y="1338100"/>
            <a:ext cx="2053200" cy="363000"/>
          </a:xfrm>
          <a:prstGeom prst="rect">
            <a:avLst/>
          </a:prstGeom>
          <a:solidFill>
            <a:srgbClr val="FE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TECHNOLOGY</a:t>
            </a:r>
            <a:endParaRPr b="0" i="0" sz="2000" u="none" cap="none" strike="noStrike">
              <a:solidFill>
                <a:srgbClr val="4F6C5A"/>
              </a:solidFill>
              <a:latin typeface="Martel"/>
              <a:ea typeface="Martel"/>
              <a:cs typeface="Martel"/>
              <a:sym typeface="Martel"/>
            </a:endParaRPr>
          </a:p>
        </p:txBody>
      </p:sp>
      <p:sp>
        <p:nvSpPr>
          <p:cNvPr id="1347" name="Google Shape;1347;p76"/>
          <p:cNvSpPr txBox="1"/>
          <p:nvPr/>
        </p:nvSpPr>
        <p:spPr>
          <a:xfrm>
            <a:off x="719546" y="1700995"/>
            <a:ext cx="20532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Mercury is the smallest planet</a:t>
            </a:r>
            <a:endParaRPr b="0" i="0" sz="1400" u="none" cap="none" strike="noStrike">
              <a:solidFill>
                <a:schemeClr val="lt1"/>
              </a:solidFill>
              <a:latin typeface="Open Sans"/>
              <a:ea typeface="Open Sans"/>
              <a:cs typeface="Open Sans"/>
              <a:sym typeface="Open Sans"/>
            </a:endParaRPr>
          </a:p>
        </p:txBody>
      </p:sp>
      <p:sp>
        <p:nvSpPr>
          <p:cNvPr id="1348" name="Google Shape;1348;p76"/>
          <p:cNvSpPr txBox="1"/>
          <p:nvPr/>
        </p:nvSpPr>
        <p:spPr>
          <a:xfrm>
            <a:off x="6372904" y="1338099"/>
            <a:ext cx="2053200" cy="363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PRODUCTION</a:t>
            </a:r>
            <a:endParaRPr b="0" i="0" sz="2000" u="none" cap="none" strike="noStrike">
              <a:solidFill>
                <a:srgbClr val="4F6C5A"/>
              </a:solidFill>
              <a:latin typeface="Martel"/>
              <a:ea typeface="Martel"/>
              <a:cs typeface="Martel"/>
              <a:sym typeface="Martel"/>
            </a:endParaRPr>
          </a:p>
        </p:txBody>
      </p:sp>
      <p:sp>
        <p:nvSpPr>
          <p:cNvPr id="1349" name="Google Shape;1349;p76"/>
          <p:cNvSpPr txBox="1"/>
          <p:nvPr/>
        </p:nvSpPr>
        <p:spPr>
          <a:xfrm>
            <a:off x="6372903" y="1700994"/>
            <a:ext cx="2053200" cy="527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Venus is the second planet from the Sun</a:t>
            </a:r>
            <a:endParaRPr b="0" i="0" sz="1400" u="none" cap="none" strike="noStrike">
              <a:solidFill>
                <a:schemeClr val="lt1"/>
              </a:solidFill>
              <a:latin typeface="Open Sans"/>
              <a:ea typeface="Open Sans"/>
              <a:cs typeface="Open Sans"/>
              <a:sym typeface="Open Sans"/>
            </a:endParaRPr>
          </a:p>
        </p:txBody>
      </p:sp>
      <p:sp>
        <p:nvSpPr>
          <p:cNvPr id="1350" name="Google Shape;1350;p76"/>
          <p:cNvSpPr txBox="1"/>
          <p:nvPr/>
        </p:nvSpPr>
        <p:spPr>
          <a:xfrm>
            <a:off x="719546" y="3721044"/>
            <a:ext cx="2053200" cy="3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EVIDENCE</a:t>
            </a:r>
            <a:endParaRPr b="0" i="0" sz="2000" u="none" cap="none" strike="noStrike">
              <a:solidFill>
                <a:srgbClr val="4F6C5A"/>
              </a:solidFill>
              <a:latin typeface="Martel"/>
              <a:ea typeface="Martel"/>
              <a:cs typeface="Martel"/>
              <a:sym typeface="Martel"/>
            </a:endParaRPr>
          </a:p>
        </p:txBody>
      </p:sp>
      <p:sp>
        <p:nvSpPr>
          <p:cNvPr id="1351" name="Google Shape;1351;p76"/>
          <p:cNvSpPr txBox="1"/>
          <p:nvPr/>
        </p:nvSpPr>
        <p:spPr>
          <a:xfrm>
            <a:off x="6372904" y="3721039"/>
            <a:ext cx="2053200" cy="363000"/>
          </a:xfrm>
          <a:prstGeom prst="rect">
            <a:avLst/>
          </a:prstGeom>
          <a:solidFill>
            <a:srgbClr val="FECDC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FLIGHT</a:t>
            </a:r>
            <a:endParaRPr b="0" i="0" sz="2000" u="none" cap="none" strike="noStrike">
              <a:solidFill>
                <a:srgbClr val="4F6C5A"/>
              </a:solidFill>
              <a:latin typeface="Martel"/>
              <a:ea typeface="Martel"/>
              <a:cs typeface="Martel"/>
              <a:sym typeface="Martel"/>
            </a:endParaRPr>
          </a:p>
        </p:txBody>
      </p:sp>
      <p:sp>
        <p:nvSpPr>
          <p:cNvPr id="1352" name="Google Shape;1352;p76"/>
          <p:cNvSpPr txBox="1"/>
          <p:nvPr/>
        </p:nvSpPr>
        <p:spPr>
          <a:xfrm>
            <a:off x="6372903" y="4078701"/>
            <a:ext cx="2053200" cy="527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Saturn is composed of hydrogen and helium</a:t>
            </a:r>
            <a:endParaRPr b="0" i="0" sz="1400" u="none" cap="none" strike="noStrike">
              <a:solidFill>
                <a:schemeClr val="lt1"/>
              </a:solidFill>
              <a:latin typeface="Open Sans"/>
              <a:ea typeface="Open Sans"/>
              <a:cs typeface="Open Sans"/>
              <a:sym typeface="Open Sans"/>
            </a:endParaRPr>
          </a:p>
        </p:txBody>
      </p:sp>
      <p:grpSp>
        <p:nvGrpSpPr>
          <p:cNvPr id="1353" name="Google Shape;1353;p76"/>
          <p:cNvGrpSpPr/>
          <p:nvPr/>
        </p:nvGrpSpPr>
        <p:grpSpPr>
          <a:xfrm>
            <a:off x="716091" y="1329101"/>
            <a:ext cx="2056752" cy="381000"/>
            <a:chOff x="716078" y="1931955"/>
            <a:chExt cx="2309400" cy="381000"/>
          </a:xfrm>
        </p:grpSpPr>
        <p:cxnSp>
          <p:nvCxnSpPr>
            <p:cNvPr id="1354" name="Google Shape;1354;p76"/>
            <p:cNvCxnSpPr/>
            <p:nvPr/>
          </p:nvCxnSpPr>
          <p:spPr>
            <a:xfrm>
              <a:off x="716078" y="2312955"/>
              <a:ext cx="2309400" cy="0"/>
            </a:xfrm>
            <a:prstGeom prst="straightConnector1">
              <a:avLst/>
            </a:prstGeom>
            <a:noFill/>
            <a:ln cap="flat" cmpd="sng" w="19050">
              <a:solidFill>
                <a:srgbClr val="4F6C5A"/>
              </a:solidFill>
              <a:prstDash val="solid"/>
              <a:round/>
              <a:headEnd len="sm" w="sm" type="none"/>
              <a:tailEnd len="sm" w="sm" type="none"/>
            </a:ln>
          </p:spPr>
        </p:cxnSp>
        <p:cxnSp>
          <p:nvCxnSpPr>
            <p:cNvPr id="1355" name="Google Shape;1355;p76"/>
            <p:cNvCxnSpPr/>
            <p:nvPr/>
          </p:nvCxnSpPr>
          <p:spPr>
            <a:xfrm>
              <a:off x="716078" y="1931955"/>
              <a:ext cx="2309400" cy="0"/>
            </a:xfrm>
            <a:prstGeom prst="straightConnector1">
              <a:avLst/>
            </a:prstGeom>
            <a:noFill/>
            <a:ln cap="flat" cmpd="sng" w="9525">
              <a:solidFill>
                <a:srgbClr val="4F6C5A"/>
              </a:solidFill>
              <a:prstDash val="solid"/>
              <a:round/>
              <a:headEnd len="sm" w="sm" type="none"/>
              <a:tailEnd len="sm" w="sm" type="none"/>
            </a:ln>
          </p:spPr>
        </p:cxnSp>
      </p:grpSp>
      <p:grpSp>
        <p:nvGrpSpPr>
          <p:cNvPr id="1356" name="Google Shape;1356;p76"/>
          <p:cNvGrpSpPr/>
          <p:nvPr/>
        </p:nvGrpSpPr>
        <p:grpSpPr>
          <a:xfrm>
            <a:off x="6371177" y="1329103"/>
            <a:ext cx="2056752" cy="381000"/>
            <a:chOff x="3417303" y="1931955"/>
            <a:chExt cx="2309400" cy="381000"/>
          </a:xfrm>
        </p:grpSpPr>
        <p:cxnSp>
          <p:nvCxnSpPr>
            <p:cNvPr id="1357" name="Google Shape;1357;p76"/>
            <p:cNvCxnSpPr/>
            <p:nvPr/>
          </p:nvCxnSpPr>
          <p:spPr>
            <a:xfrm>
              <a:off x="3417303" y="2312955"/>
              <a:ext cx="2309400" cy="0"/>
            </a:xfrm>
            <a:prstGeom prst="straightConnector1">
              <a:avLst/>
            </a:prstGeom>
            <a:noFill/>
            <a:ln cap="flat" cmpd="sng" w="19050">
              <a:solidFill>
                <a:srgbClr val="4F6C5A"/>
              </a:solidFill>
              <a:prstDash val="solid"/>
              <a:round/>
              <a:headEnd len="sm" w="sm" type="none"/>
              <a:tailEnd len="sm" w="sm" type="none"/>
            </a:ln>
          </p:spPr>
        </p:cxnSp>
        <p:cxnSp>
          <p:nvCxnSpPr>
            <p:cNvPr id="1358" name="Google Shape;1358;p76"/>
            <p:cNvCxnSpPr/>
            <p:nvPr/>
          </p:nvCxnSpPr>
          <p:spPr>
            <a:xfrm>
              <a:off x="3417303" y="1931955"/>
              <a:ext cx="2309400" cy="0"/>
            </a:xfrm>
            <a:prstGeom prst="straightConnector1">
              <a:avLst/>
            </a:prstGeom>
            <a:noFill/>
            <a:ln cap="flat" cmpd="sng" w="9525">
              <a:solidFill>
                <a:srgbClr val="4F6C5A"/>
              </a:solidFill>
              <a:prstDash val="solid"/>
              <a:round/>
              <a:headEnd len="sm" w="sm" type="none"/>
              <a:tailEnd len="sm" w="sm" type="none"/>
            </a:ln>
          </p:spPr>
        </p:cxnSp>
      </p:grpSp>
      <p:grpSp>
        <p:nvGrpSpPr>
          <p:cNvPr id="1359" name="Google Shape;1359;p76"/>
          <p:cNvGrpSpPr/>
          <p:nvPr/>
        </p:nvGrpSpPr>
        <p:grpSpPr>
          <a:xfrm>
            <a:off x="716091" y="3712045"/>
            <a:ext cx="2056752" cy="381000"/>
            <a:chOff x="716078" y="3698418"/>
            <a:chExt cx="2309400" cy="381000"/>
          </a:xfrm>
        </p:grpSpPr>
        <p:cxnSp>
          <p:nvCxnSpPr>
            <p:cNvPr id="1360" name="Google Shape;1360;p76"/>
            <p:cNvCxnSpPr/>
            <p:nvPr/>
          </p:nvCxnSpPr>
          <p:spPr>
            <a:xfrm>
              <a:off x="716078" y="4079418"/>
              <a:ext cx="2309400" cy="0"/>
            </a:xfrm>
            <a:prstGeom prst="straightConnector1">
              <a:avLst/>
            </a:prstGeom>
            <a:noFill/>
            <a:ln cap="flat" cmpd="sng" w="19050">
              <a:solidFill>
                <a:srgbClr val="4F6C5A"/>
              </a:solidFill>
              <a:prstDash val="solid"/>
              <a:round/>
              <a:headEnd len="sm" w="sm" type="none"/>
              <a:tailEnd len="sm" w="sm" type="none"/>
            </a:ln>
          </p:spPr>
        </p:cxnSp>
        <p:cxnSp>
          <p:nvCxnSpPr>
            <p:cNvPr id="1361" name="Google Shape;1361;p76"/>
            <p:cNvCxnSpPr/>
            <p:nvPr/>
          </p:nvCxnSpPr>
          <p:spPr>
            <a:xfrm>
              <a:off x="716078" y="3698418"/>
              <a:ext cx="2309400" cy="0"/>
            </a:xfrm>
            <a:prstGeom prst="straightConnector1">
              <a:avLst/>
            </a:prstGeom>
            <a:noFill/>
            <a:ln cap="flat" cmpd="sng" w="9525">
              <a:solidFill>
                <a:srgbClr val="4F6C5A"/>
              </a:solidFill>
              <a:prstDash val="solid"/>
              <a:round/>
              <a:headEnd len="sm" w="sm" type="none"/>
              <a:tailEnd len="sm" w="sm" type="none"/>
            </a:ln>
          </p:spPr>
        </p:cxnSp>
      </p:grpSp>
      <p:grpSp>
        <p:nvGrpSpPr>
          <p:cNvPr id="1362" name="Google Shape;1362;p76"/>
          <p:cNvGrpSpPr/>
          <p:nvPr/>
        </p:nvGrpSpPr>
        <p:grpSpPr>
          <a:xfrm>
            <a:off x="6371177" y="3712047"/>
            <a:ext cx="2056752" cy="381000"/>
            <a:chOff x="3417303" y="3698418"/>
            <a:chExt cx="2309400" cy="381000"/>
          </a:xfrm>
        </p:grpSpPr>
        <p:cxnSp>
          <p:nvCxnSpPr>
            <p:cNvPr id="1363" name="Google Shape;1363;p76"/>
            <p:cNvCxnSpPr/>
            <p:nvPr/>
          </p:nvCxnSpPr>
          <p:spPr>
            <a:xfrm>
              <a:off x="3417303" y="4079418"/>
              <a:ext cx="2309400" cy="0"/>
            </a:xfrm>
            <a:prstGeom prst="straightConnector1">
              <a:avLst/>
            </a:prstGeom>
            <a:noFill/>
            <a:ln cap="flat" cmpd="sng" w="19050">
              <a:solidFill>
                <a:srgbClr val="4F6C5A"/>
              </a:solidFill>
              <a:prstDash val="solid"/>
              <a:round/>
              <a:headEnd len="sm" w="sm" type="none"/>
              <a:tailEnd len="sm" w="sm" type="none"/>
            </a:ln>
          </p:spPr>
        </p:cxnSp>
        <p:cxnSp>
          <p:nvCxnSpPr>
            <p:cNvPr id="1364" name="Google Shape;1364;p76"/>
            <p:cNvCxnSpPr/>
            <p:nvPr/>
          </p:nvCxnSpPr>
          <p:spPr>
            <a:xfrm>
              <a:off x="3417303" y="3698418"/>
              <a:ext cx="2309400" cy="0"/>
            </a:xfrm>
            <a:prstGeom prst="straightConnector1">
              <a:avLst/>
            </a:prstGeom>
            <a:noFill/>
            <a:ln cap="flat" cmpd="sng" w="9525">
              <a:solidFill>
                <a:srgbClr val="4F6C5A"/>
              </a:solidFill>
              <a:prstDash val="solid"/>
              <a:round/>
              <a:headEnd len="sm" w="sm" type="none"/>
              <a:tailEnd len="sm" w="sm" type="none"/>
            </a:ln>
          </p:spPr>
        </p:cxnSp>
      </p:grpSp>
      <p:sp>
        <p:nvSpPr>
          <p:cNvPr id="1365" name="Google Shape;1365;p76"/>
          <p:cNvSpPr/>
          <p:nvPr/>
        </p:nvSpPr>
        <p:spPr>
          <a:xfrm>
            <a:off x="3254727" y="1591627"/>
            <a:ext cx="232500" cy="2325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66" name="Google Shape;1366;p76"/>
          <p:cNvCxnSpPr>
            <a:stCxn id="1344" idx="0"/>
            <a:endCxn id="1365" idx="6"/>
          </p:cNvCxnSpPr>
          <p:nvPr/>
        </p:nvCxnSpPr>
        <p:spPr>
          <a:xfrm flipH="1" rot="5400000">
            <a:off x="3768900" y="1426350"/>
            <a:ext cx="520800" cy="1083900"/>
          </a:xfrm>
          <a:prstGeom prst="bentConnector2">
            <a:avLst/>
          </a:prstGeom>
          <a:noFill/>
          <a:ln cap="flat" cmpd="sng" w="9525">
            <a:solidFill>
              <a:schemeClr val="dk1"/>
            </a:solidFill>
            <a:prstDash val="solid"/>
            <a:round/>
            <a:headEnd len="sm" w="sm" type="none"/>
            <a:tailEnd len="sm" w="sm" type="none"/>
          </a:ln>
        </p:spPr>
      </p:cxnSp>
      <p:cxnSp>
        <p:nvCxnSpPr>
          <p:cNvPr id="1367" name="Google Shape;1367;p76"/>
          <p:cNvCxnSpPr>
            <a:stCxn id="1344" idx="0"/>
            <a:endCxn id="1368" idx="2"/>
          </p:cNvCxnSpPr>
          <p:nvPr/>
        </p:nvCxnSpPr>
        <p:spPr>
          <a:xfrm rot="-5400000">
            <a:off x="4852800" y="1426350"/>
            <a:ext cx="520800" cy="1083900"/>
          </a:xfrm>
          <a:prstGeom prst="bentConnector2">
            <a:avLst/>
          </a:prstGeom>
          <a:noFill/>
          <a:ln cap="flat" cmpd="sng" w="9525">
            <a:solidFill>
              <a:schemeClr val="dk1"/>
            </a:solidFill>
            <a:prstDash val="solid"/>
            <a:round/>
            <a:headEnd len="sm" w="sm" type="none"/>
            <a:tailEnd len="sm" w="sm" type="none"/>
          </a:ln>
        </p:spPr>
      </p:cxnSp>
      <p:sp>
        <p:nvSpPr>
          <p:cNvPr id="1368" name="Google Shape;1368;p76"/>
          <p:cNvSpPr/>
          <p:nvPr/>
        </p:nvSpPr>
        <p:spPr>
          <a:xfrm>
            <a:off x="5655277" y="1591627"/>
            <a:ext cx="232500" cy="2325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6"/>
          <p:cNvSpPr/>
          <p:nvPr/>
        </p:nvSpPr>
        <p:spPr>
          <a:xfrm>
            <a:off x="3254727" y="3926099"/>
            <a:ext cx="232500" cy="2325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76"/>
          <p:cNvSpPr/>
          <p:nvPr/>
        </p:nvSpPr>
        <p:spPr>
          <a:xfrm>
            <a:off x="5655277" y="3926099"/>
            <a:ext cx="232500" cy="232500"/>
          </a:xfrm>
          <a:prstGeom prst="ellipse">
            <a:avLst/>
          </a:prstGeom>
          <a:solidFill>
            <a:srgbClr val="E1E7EC">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1" name="Google Shape;1371;p76"/>
          <p:cNvCxnSpPr>
            <a:stCxn id="1344" idx="2"/>
          </p:cNvCxnSpPr>
          <p:nvPr/>
        </p:nvCxnSpPr>
        <p:spPr>
          <a:xfrm rot="5400000">
            <a:off x="3760200" y="3307449"/>
            <a:ext cx="538200" cy="1083900"/>
          </a:xfrm>
          <a:prstGeom prst="bentConnector2">
            <a:avLst/>
          </a:prstGeom>
          <a:noFill/>
          <a:ln cap="flat" cmpd="sng" w="9525">
            <a:solidFill>
              <a:schemeClr val="dk1"/>
            </a:solidFill>
            <a:prstDash val="solid"/>
            <a:round/>
            <a:headEnd len="sm" w="sm" type="none"/>
            <a:tailEnd len="sm" w="sm" type="none"/>
          </a:ln>
        </p:spPr>
      </p:cxnSp>
      <p:cxnSp>
        <p:nvCxnSpPr>
          <p:cNvPr id="1372" name="Google Shape;1372;p76"/>
          <p:cNvCxnSpPr>
            <a:stCxn id="1344" idx="2"/>
          </p:cNvCxnSpPr>
          <p:nvPr/>
        </p:nvCxnSpPr>
        <p:spPr>
          <a:xfrm flipH="1" rot="-5400000">
            <a:off x="4844100" y="3307449"/>
            <a:ext cx="538200" cy="1083900"/>
          </a:xfrm>
          <a:prstGeom prst="bentConnector2">
            <a:avLst/>
          </a:prstGeom>
          <a:noFill/>
          <a:ln cap="flat" cmpd="sng" w="9525">
            <a:solidFill>
              <a:schemeClr val="dk1"/>
            </a:solidFill>
            <a:prstDash val="solid"/>
            <a:round/>
            <a:headEnd len="sm" w="sm" type="none"/>
            <a:tailEnd len="sm" w="sm" type="none"/>
          </a:ln>
        </p:spPr>
      </p:cxnSp>
      <p:grpSp>
        <p:nvGrpSpPr>
          <p:cNvPr id="1373" name="Google Shape;1373;p76"/>
          <p:cNvGrpSpPr/>
          <p:nvPr/>
        </p:nvGrpSpPr>
        <p:grpSpPr>
          <a:xfrm>
            <a:off x="5576160" y="1526406"/>
            <a:ext cx="357468" cy="356497"/>
            <a:chOff x="-31455100" y="3909350"/>
            <a:chExt cx="294600" cy="293800"/>
          </a:xfrm>
        </p:grpSpPr>
        <p:sp>
          <p:nvSpPr>
            <p:cNvPr id="1374" name="Google Shape;1374;p7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6" name="Google Shape;1376;p76"/>
          <p:cNvGrpSpPr/>
          <p:nvPr/>
        </p:nvGrpSpPr>
        <p:grpSpPr>
          <a:xfrm>
            <a:off x="3210372" y="1526552"/>
            <a:ext cx="356205" cy="356205"/>
            <a:chOff x="-44512325" y="3176075"/>
            <a:chExt cx="300900" cy="300900"/>
          </a:xfrm>
        </p:grpSpPr>
        <p:sp>
          <p:nvSpPr>
            <p:cNvPr id="1377" name="Google Shape;1377;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0" name="Google Shape;1380;p76"/>
          <p:cNvGrpSpPr/>
          <p:nvPr/>
        </p:nvGrpSpPr>
        <p:grpSpPr>
          <a:xfrm>
            <a:off x="3239286" y="3941272"/>
            <a:ext cx="298377" cy="354519"/>
            <a:chOff x="-48233050" y="3569725"/>
            <a:chExt cx="252050" cy="299475"/>
          </a:xfrm>
        </p:grpSpPr>
        <p:sp>
          <p:nvSpPr>
            <p:cNvPr id="1381" name="Google Shape;1381;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4" name="Google Shape;1384;p76"/>
          <p:cNvGrpSpPr/>
          <p:nvPr/>
        </p:nvGrpSpPr>
        <p:grpSpPr>
          <a:xfrm>
            <a:off x="5577724" y="3940429"/>
            <a:ext cx="354341" cy="356205"/>
            <a:chOff x="-45673275" y="3937700"/>
            <a:chExt cx="299325" cy="300900"/>
          </a:xfrm>
        </p:grpSpPr>
        <p:sp>
          <p:nvSpPr>
            <p:cNvPr id="1385" name="Google Shape;1385;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77"/>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AVIATION </a:t>
            </a:r>
            <a:r>
              <a:rPr b="1" lang="en"/>
              <a:t>TABLE</a:t>
            </a:r>
            <a:endParaRPr b="1"/>
          </a:p>
        </p:txBody>
      </p:sp>
      <p:graphicFrame>
        <p:nvGraphicFramePr>
          <p:cNvPr id="1396" name="Google Shape;1396;p77"/>
          <p:cNvGraphicFramePr/>
          <p:nvPr/>
        </p:nvGraphicFramePr>
        <p:xfrm>
          <a:off x="720000" y="1142950"/>
          <a:ext cx="3000000" cy="3000000"/>
        </p:xfrm>
        <a:graphic>
          <a:graphicData uri="http://schemas.openxmlformats.org/drawingml/2006/table">
            <a:tbl>
              <a:tblPr>
                <a:noFill/>
                <a:tableStyleId>{24BD135E-34B2-4C91-8624-93BBD7FE2E38}</a:tableStyleId>
              </a:tblPr>
              <a:tblGrid>
                <a:gridCol w="1660300"/>
                <a:gridCol w="5330200"/>
                <a:gridCol w="713525"/>
              </a:tblGrid>
              <a:tr h="424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artel"/>
                          <a:ea typeface="Martel"/>
                          <a:cs typeface="Martel"/>
                          <a:sym typeface="Martel"/>
                        </a:rPr>
                        <a:t>MERCURY</a:t>
                      </a:r>
                      <a:endParaRPr sz="1400" u="none" cap="none" strike="noStrike">
                        <a:solidFill>
                          <a:schemeClr val="dk1"/>
                        </a:solidFill>
                        <a:latin typeface="Martel"/>
                        <a:ea typeface="Martel"/>
                        <a:cs typeface="Martel"/>
                        <a:sym typeface="Martel"/>
                      </a:endParaRPr>
                    </a:p>
                  </a:txBody>
                  <a:tcPr marT="91425" marB="91425" marR="91425" marL="182875" anchor="ctr">
                    <a:lnR cap="flat" cmpd="sng" w="19050">
                      <a:solidFill>
                        <a:schemeClr val="dk1"/>
                      </a:solidFill>
                      <a:prstDash val="solid"/>
                      <a:round/>
                      <a:headEnd len="sm" w="sm" type="none"/>
                      <a:tailEnd len="sm" w="sm" type="none"/>
                    </a:lnR>
                    <a:lnB cap="flat" cmpd="sng" w="19050">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It’s the closest planet to the Sun</a:t>
                      </a:r>
                      <a:endParaRPr sz="1400" u="none" cap="none" strike="noStrike">
                        <a:solidFill>
                          <a:schemeClr val="lt1"/>
                        </a:solidFill>
                        <a:latin typeface="Open Sans"/>
                        <a:ea typeface="Open Sans"/>
                        <a:cs typeface="Open Sans"/>
                        <a:sym typeface="Open Sans"/>
                      </a:endParaRPr>
                    </a:p>
                  </a:txBody>
                  <a:tcPr marT="91425" marB="91425" marR="91425" marL="1828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B cap="flat" cmpd="sng" w="19050">
                      <a:solidFill>
                        <a:schemeClr val="dk1"/>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B cap="flat" cmpd="sng" w="19050">
                      <a:solidFill>
                        <a:schemeClr val="dk1"/>
                      </a:solidFill>
                      <a:prstDash val="solid"/>
                      <a:round/>
                      <a:headEnd len="sm" w="sm" type="none"/>
                      <a:tailEnd len="sm" w="sm" type="none"/>
                    </a:lnB>
                    <a:solidFill>
                      <a:schemeClr val="accent4"/>
                    </a:solidFill>
                  </a:tcPr>
                </a:tc>
              </a:tr>
              <a:tr h="424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artel"/>
                          <a:ea typeface="Martel"/>
                          <a:cs typeface="Martel"/>
                          <a:sym typeface="Martel"/>
                        </a:rPr>
                        <a:t>VENUS</a:t>
                      </a:r>
                      <a:endParaRPr sz="1400" u="none" cap="none" strike="noStrike">
                        <a:solidFill>
                          <a:schemeClr val="dk1"/>
                        </a:solidFill>
                        <a:latin typeface="Martel"/>
                        <a:ea typeface="Martel"/>
                        <a:cs typeface="Martel"/>
                        <a:sym typeface="Martel"/>
                      </a:endParaRPr>
                    </a:p>
                  </a:txBody>
                  <a:tcPr marT="91425" marB="91425" marR="91425" marL="182875" anchor="ctr">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Venus is the second planet from the Sun</a:t>
                      </a:r>
                      <a:endParaRPr sz="1400" u="none" cap="none" strike="noStrike">
                        <a:solidFill>
                          <a:schemeClr val="lt1"/>
                        </a:solidFill>
                        <a:latin typeface="Open Sans"/>
                        <a:ea typeface="Open Sans"/>
                        <a:cs typeface="Open Sans"/>
                        <a:sym typeface="Open Sans"/>
                      </a:endParaRPr>
                    </a:p>
                  </a:txBody>
                  <a:tcPr marT="91425" marB="91425" marR="91425" marL="1828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r>
              <a:tr h="424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artel"/>
                          <a:ea typeface="Martel"/>
                          <a:cs typeface="Martel"/>
                          <a:sym typeface="Martel"/>
                        </a:rPr>
                        <a:t>MARS</a:t>
                      </a:r>
                      <a:endParaRPr sz="1400" u="none" cap="none" strike="noStrike">
                        <a:solidFill>
                          <a:schemeClr val="dk1"/>
                        </a:solidFill>
                        <a:latin typeface="Martel"/>
                        <a:ea typeface="Martel"/>
                        <a:cs typeface="Martel"/>
                        <a:sym typeface="Martel"/>
                      </a:endParaRPr>
                    </a:p>
                  </a:txBody>
                  <a:tcPr marT="91425" marB="91425" marR="91425" marL="182875" anchor="ctr">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Mars is actually a very cold place</a:t>
                      </a:r>
                      <a:endParaRPr sz="1400" u="none" cap="none" strike="noStrike">
                        <a:solidFill>
                          <a:schemeClr val="lt1"/>
                        </a:solidFill>
                        <a:latin typeface="Open Sans"/>
                        <a:ea typeface="Open Sans"/>
                        <a:cs typeface="Open Sans"/>
                        <a:sym typeface="Open Sans"/>
                      </a:endParaRPr>
                    </a:p>
                  </a:txBody>
                  <a:tcPr marT="91425" marB="91425" marR="91425" marL="1828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424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artel"/>
                          <a:ea typeface="Martel"/>
                          <a:cs typeface="Martel"/>
                          <a:sym typeface="Martel"/>
                        </a:rPr>
                        <a:t>JUPITER</a:t>
                      </a:r>
                      <a:endParaRPr sz="1400" u="none" cap="none" strike="noStrike">
                        <a:solidFill>
                          <a:schemeClr val="dk1"/>
                        </a:solidFill>
                        <a:latin typeface="Martel"/>
                        <a:ea typeface="Martel"/>
                        <a:cs typeface="Martel"/>
                        <a:sym typeface="Martel"/>
                      </a:endParaRPr>
                    </a:p>
                  </a:txBody>
                  <a:tcPr marT="91425" marB="91425" marR="91425" marL="182875" anchor="ctr">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Jupiter is the biggest planet of them all</a:t>
                      </a:r>
                      <a:endParaRPr sz="1400" u="none" cap="none" strike="noStrike">
                        <a:solidFill>
                          <a:schemeClr val="lt1"/>
                        </a:solidFill>
                        <a:latin typeface="Open Sans"/>
                        <a:ea typeface="Open Sans"/>
                        <a:cs typeface="Open Sans"/>
                        <a:sym typeface="Open Sans"/>
                      </a:endParaRPr>
                    </a:p>
                  </a:txBody>
                  <a:tcPr marT="91425" marB="91425" marR="91425" marL="1828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r>
              <a:tr h="424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artel"/>
                          <a:ea typeface="Martel"/>
                          <a:cs typeface="Martel"/>
                          <a:sym typeface="Martel"/>
                        </a:rPr>
                        <a:t>SATURN</a:t>
                      </a:r>
                      <a:endParaRPr sz="1400" u="none" cap="none" strike="noStrike">
                        <a:solidFill>
                          <a:schemeClr val="dk1"/>
                        </a:solidFill>
                        <a:latin typeface="Martel"/>
                        <a:ea typeface="Martel"/>
                        <a:cs typeface="Martel"/>
                        <a:sym typeface="Martel"/>
                      </a:endParaRPr>
                    </a:p>
                  </a:txBody>
                  <a:tcPr marT="91425" marB="91425" marR="91425" marL="182875" anchor="ctr">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It’s composed of hydrogen and helium</a:t>
                      </a:r>
                      <a:endParaRPr sz="1400" u="none" cap="none" strike="noStrike">
                        <a:solidFill>
                          <a:schemeClr val="lt1"/>
                        </a:solidFill>
                        <a:latin typeface="Open Sans"/>
                        <a:ea typeface="Open Sans"/>
                        <a:cs typeface="Open Sans"/>
                        <a:sym typeface="Open Sans"/>
                      </a:endParaRPr>
                    </a:p>
                  </a:txBody>
                  <a:tcPr marT="91425" marB="91425" marR="91425" marL="1828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4862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artel"/>
                          <a:ea typeface="Martel"/>
                          <a:cs typeface="Martel"/>
                          <a:sym typeface="Martel"/>
                        </a:rPr>
                        <a:t>NEPTUNE</a:t>
                      </a:r>
                      <a:endParaRPr sz="1400" u="none" cap="none" strike="noStrike">
                        <a:solidFill>
                          <a:schemeClr val="dk1"/>
                        </a:solidFill>
                        <a:latin typeface="Martel"/>
                        <a:ea typeface="Martel"/>
                        <a:cs typeface="Martel"/>
                        <a:sym typeface="Martel"/>
                      </a:endParaRPr>
                    </a:p>
                  </a:txBody>
                  <a:tcPr marT="91425" marB="91425" marR="91425" marL="182875" anchor="ctr">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It’s the farthest planet from the Sun</a:t>
                      </a:r>
                      <a:endParaRPr sz="1400" u="none" cap="none" strike="noStrike">
                        <a:solidFill>
                          <a:schemeClr val="lt1"/>
                        </a:solidFill>
                        <a:latin typeface="Open Sans"/>
                        <a:ea typeface="Open Sans"/>
                        <a:cs typeface="Open Sans"/>
                        <a:sym typeface="Open Sans"/>
                      </a:endParaRPr>
                    </a:p>
                  </a:txBody>
                  <a:tcPr marT="91425" marB="91425" marR="91425" marL="1828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r>
              <a:tr h="424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artel"/>
                          <a:ea typeface="Martel"/>
                          <a:cs typeface="Martel"/>
                          <a:sym typeface="Martel"/>
                        </a:rPr>
                        <a:t>PLUTO</a:t>
                      </a:r>
                      <a:endParaRPr sz="1400" u="none" cap="none" strike="noStrike">
                        <a:solidFill>
                          <a:schemeClr val="dk1"/>
                        </a:solidFill>
                        <a:latin typeface="Martel"/>
                        <a:ea typeface="Martel"/>
                        <a:cs typeface="Martel"/>
                        <a:sym typeface="Martel"/>
                      </a:endParaRPr>
                    </a:p>
                  </a:txBody>
                  <a:tcPr marT="91425" marB="91425" marR="91425" marL="182875" anchor="ctr">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Pluto is now considered a dwarf planet</a:t>
                      </a:r>
                      <a:endParaRPr sz="1400" u="none" cap="none" strike="noStrike">
                        <a:solidFill>
                          <a:schemeClr val="lt1"/>
                        </a:solidFill>
                        <a:latin typeface="Open Sans"/>
                        <a:ea typeface="Open Sans"/>
                        <a:cs typeface="Open Sans"/>
                        <a:sym typeface="Open Sans"/>
                      </a:endParaRPr>
                    </a:p>
                  </a:txBody>
                  <a:tcPr marT="91425" marB="91425" marR="91425" marL="1828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424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Martel"/>
                          <a:ea typeface="Martel"/>
                          <a:cs typeface="Martel"/>
                          <a:sym typeface="Martel"/>
                        </a:rPr>
                        <a:t>SUN</a:t>
                      </a:r>
                      <a:endParaRPr sz="1400" u="none" cap="none" strike="noStrike">
                        <a:solidFill>
                          <a:schemeClr val="dk1"/>
                        </a:solidFill>
                        <a:latin typeface="Martel"/>
                        <a:ea typeface="Martel"/>
                        <a:cs typeface="Martel"/>
                        <a:sym typeface="Martel"/>
                      </a:endParaRPr>
                    </a:p>
                  </a:txBody>
                  <a:tcPr marT="91425" marB="91425" marR="91425" marL="182875" anchor="ctr">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lt1"/>
                          </a:solidFill>
                          <a:latin typeface="Open Sans"/>
                          <a:ea typeface="Open Sans"/>
                          <a:cs typeface="Open Sans"/>
                          <a:sym typeface="Open Sans"/>
                        </a:rPr>
                        <a:t>The Sun is the star at the center of the Solar System</a:t>
                      </a:r>
                      <a:endParaRPr sz="1400" u="none" cap="none" strike="noStrike">
                        <a:solidFill>
                          <a:schemeClr val="lt1"/>
                        </a:solidFill>
                        <a:latin typeface="Open Sans"/>
                        <a:ea typeface="Open Sans"/>
                        <a:cs typeface="Open Sans"/>
                        <a:sym typeface="Open Sans"/>
                      </a:endParaRPr>
                    </a:p>
                  </a:txBody>
                  <a:tcPr marT="91425" marB="91425" marR="91425" marL="1828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19050">
                      <a:solidFill>
                        <a:schemeClr val="dk1"/>
                      </a:solidFill>
                      <a:prstDash val="solid"/>
                      <a:round/>
                      <a:headEnd len="sm" w="sm" type="none"/>
                      <a:tailEnd len="sm" w="sm" type="none"/>
                    </a:lnL>
                    <a:lnT cap="flat" cmpd="sng" w="19050">
                      <a:solidFill>
                        <a:schemeClr val="dk1"/>
                      </a:solidFill>
                      <a:prstDash val="solid"/>
                      <a:round/>
                      <a:headEnd len="sm" w="sm" type="none"/>
                      <a:tailEnd len="sm" w="sm" type="none"/>
                    </a:lnT>
                    <a:solidFill>
                      <a:schemeClr val="accent5"/>
                    </a:solidFill>
                  </a:tcPr>
                </a:tc>
              </a:tr>
            </a:tbl>
          </a:graphicData>
        </a:graphic>
      </p:graphicFrame>
      <p:sp>
        <p:nvSpPr>
          <p:cNvPr id="1397" name="Google Shape;1397;p77"/>
          <p:cNvSpPr/>
          <p:nvPr/>
        </p:nvSpPr>
        <p:spPr>
          <a:xfrm>
            <a:off x="7973650" y="1243175"/>
            <a:ext cx="196800" cy="196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77"/>
          <p:cNvSpPr/>
          <p:nvPr/>
        </p:nvSpPr>
        <p:spPr>
          <a:xfrm>
            <a:off x="7973650" y="1677375"/>
            <a:ext cx="196800" cy="196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77"/>
          <p:cNvSpPr/>
          <p:nvPr/>
        </p:nvSpPr>
        <p:spPr>
          <a:xfrm>
            <a:off x="7973650" y="2111575"/>
            <a:ext cx="196800" cy="19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77"/>
          <p:cNvSpPr/>
          <p:nvPr/>
        </p:nvSpPr>
        <p:spPr>
          <a:xfrm>
            <a:off x="7973650" y="2545775"/>
            <a:ext cx="196800" cy="196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77"/>
          <p:cNvSpPr/>
          <p:nvPr/>
        </p:nvSpPr>
        <p:spPr>
          <a:xfrm>
            <a:off x="7973650" y="2979975"/>
            <a:ext cx="196800" cy="196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77"/>
          <p:cNvSpPr/>
          <p:nvPr/>
        </p:nvSpPr>
        <p:spPr>
          <a:xfrm>
            <a:off x="7973650" y="3414175"/>
            <a:ext cx="196800" cy="19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77"/>
          <p:cNvSpPr/>
          <p:nvPr/>
        </p:nvSpPr>
        <p:spPr>
          <a:xfrm>
            <a:off x="7973650" y="3848375"/>
            <a:ext cx="196800" cy="196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77"/>
          <p:cNvSpPr/>
          <p:nvPr/>
        </p:nvSpPr>
        <p:spPr>
          <a:xfrm>
            <a:off x="7973650" y="4282575"/>
            <a:ext cx="196800" cy="196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78"/>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PLANE </a:t>
            </a:r>
            <a:r>
              <a:rPr b="1" lang="en"/>
              <a:t>STRUCTURE</a:t>
            </a:r>
            <a:endParaRPr b="1"/>
          </a:p>
        </p:txBody>
      </p:sp>
      <p:sp>
        <p:nvSpPr>
          <p:cNvPr id="1410" name="Google Shape;1410;p78"/>
          <p:cNvSpPr txBox="1"/>
          <p:nvPr/>
        </p:nvSpPr>
        <p:spPr>
          <a:xfrm>
            <a:off x="3962492" y="1647400"/>
            <a:ext cx="2053200" cy="3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CABIN</a:t>
            </a:r>
            <a:endParaRPr b="0" i="0" sz="2000" u="none" cap="none" strike="noStrike">
              <a:solidFill>
                <a:srgbClr val="4F6C5A"/>
              </a:solidFill>
              <a:latin typeface="Martel"/>
              <a:ea typeface="Martel"/>
              <a:cs typeface="Martel"/>
              <a:sym typeface="Martel"/>
            </a:endParaRPr>
          </a:p>
        </p:txBody>
      </p:sp>
      <p:sp>
        <p:nvSpPr>
          <p:cNvPr id="1411" name="Google Shape;1411;p78"/>
          <p:cNvSpPr txBox="1"/>
          <p:nvPr/>
        </p:nvSpPr>
        <p:spPr>
          <a:xfrm>
            <a:off x="3965947" y="2010295"/>
            <a:ext cx="20532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Mercury is the closest planet to the Sun </a:t>
            </a:r>
            <a:endParaRPr b="0" i="0" sz="1400" u="none" cap="none" strike="noStrike">
              <a:solidFill>
                <a:schemeClr val="lt1"/>
              </a:solidFill>
              <a:latin typeface="Open Sans"/>
              <a:ea typeface="Open Sans"/>
              <a:cs typeface="Open Sans"/>
              <a:sym typeface="Open Sans"/>
            </a:endParaRPr>
          </a:p>
        </p:txBody>
      </p:sp>
      <p:grpSp>
        <p:nvGrpSpPr>
          <p:cNvPr id="1412" name="Google Shape;1412;p78"/>
          <p:cNvGrpSpPr/>
          <p:nvPr/>
        </p:nvGrpSpPr>
        <p:grpSpPr>
          <a:xfrm>
            <a:off x="3962492" y="1638401"/>
            <a:ext cx="2056752" cy="381000"/>
            <a:chOff x="716078" y="1931955"/>
            <a:chExt cx="2309400" cy="381000"/>
          </a:xfrm>
        </p:grpSpPr>
        <p:cxnSp>
          <p:nvCxnSpPr>
            <p:cNvPr id="1413" name="Google Shape;1413;p78"/>
            <p:cNvCxnSpPr/>
            <p:nvPr/>
          </p:nvCxnSpPr>
          <p:spPr>
            <a:xfrm>
              <a:off x="716078"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414" name="Google Shape;1414;p78"/>
            <p:cNvCxnSpPr/>
            <p:nvPr/>
          </p:nvCxnSpPr>
          <p:spPr>
            <a:xfrm>
              <a:off x="716078" y="1931955"/>
              <a:ext cx="2309400" cy="0"/>
            </a:xfrm>
            <a:prstGeom prst="straightConnector1">
              <a:avLst/>
            </a:prstGeom>
            <a:noFill/>
            <a:ln cap="flat" cmpd="sng" w="9525">
              <a:solidFill>
                <a:schemeClr val="dk1"/>
              </a:solidFill>
              <a:prstDash val="solid"/>
              <a:round/>
              <a:headEnd len="sm" w="sm" type="none"/>
              <a:tailEnd len="sm" w="sm" type="none"/>
            </a:ln>
          </p:spPr>
        </p:cxnSp>
      </p:grpSp>
      <p:sp>
        <p:nvSpPr>
          <p:cNvPr id="1415" name="Google Shape;1415;p78"/>
          <p:cNvSpPr txBox="1"/>
          <p:nvPr/>
        </p:nvSpPr>
        <p:spPr>
          <a:xfrm>
            <a:off x="6369148" y="1647400"/>
            <a:ext cx="2053200" cy="36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STRUCTURE</a:t>
            </a:r>
            <a:endParaRPr b="0" i="0" sz="2000" u="none" cap="none" strike="noStrike">
              <a:solidFill>
                <a:srgbClr val="4F6C5A"/>
              </a:solidFill>
              <a:latin typeface="Martel"/>
              <a:ea typeface="Martel"/>
              <a:cs typeface="Martel"/>
              <a:sym typeface="Martel"/>
            </a:endParaRPr>
          </a:p>
        </p:txBody>
      </p:sp>
      <p:sp>
        <p:nvSpPr>
          <p:cNvPr id="1416" name="Google Shape;1416;p78"/>
          <p:cNvSpPr txBox="1"/>
          <p:nvPr/>
        </p:nvSpPr>
        <p:spPr>
          <a:xfrm>
            <a:off x="6369148" y="2010295"/>
            <a:ext cx="2053200" cy="527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Venus is the second planet from the Sun</a:t>
            </a:r>
            <a:endParaRPr b="0" i="0" sz="1400" u="none" cap="none" strike="noStrike">
              <a:solidFill>
                <a:schemeClr val="lt1"/>
              </a:solidFill>
              <a:latin typeface="Open Sans"/>
              <a:ea typeface="Open Sans"/>
              <a:cs typeface="Open Sans"/>
              <a:sym typeface="Open Sans"/>
            </a:endParaRPr>
          </a:p>
        </p:txBody>
      </p:sp>
      <p:grpSp>
        <p:nvGrpSpPr>
          <p:cNvPr id="1417" name="Google Shape;1417;p78"/>
          <p:cNvGrpSpPr/>
          <p:nvPr/>
        </p:nvGrpSpPr>
        <p:grpSpPr>
          <a:xfrm>
            <a:off x="6369148" y="1638401"/>
            <a:ext cx="2056752" cy="381000"/>
            <a:chOff x="3417303" y="1931955"/>
            <a:chExt cx="2309400" cy="381000"/>
          </a:xfrm>
        </p:grpSpPr>
        <p:cxnSp>
          <p:nvCxnSpPr>
            <p:cNvPr id="1418" name="Google Shape;1418;p78"/>
            <p:cNvCxnSpPr/>
            <p:nvPr/>
          </p:nvCxnSpPr>
          <p:spPr>
            <a:xfrm>
              <a:off x="3417303"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419" name="Google Shape;1419;p78"/>
            <p:cNvCxnSpPr/>
            <p:nvPr/>
          </p:nvCxnSpPr>
          <p:spPr>
            <a:xfrm>
              <a:off x="3417303" y="1931955"/>
              <a:ext cx="2309400" cy="0"/>
            </a:xfrm>
            <a:prstGeom prst="straightConnector1">
              <a:avLst/>
            </a:prstGeom>
            <a:noFill/>
            <a:ln cap="flat" cmpd="sng" w="9525">
              <a:solidFill>
                <a:schemeClr val="dk1"/>
              </a:solidFill>
              <a:prstDash val="solid"/>
              <a:round/>
              <a:headEnd len="sm" w="sm" type="none"/>
              <a:tailEnd len="sm" w="sm" type="none"/>
            </a:ln>
          </p:spPr>
        </p:cxnSp>
      </p:grpSp>
      <p:sp>
        <p:nvSpPr>
          <p:cNvPr id="1420" name="Google Shape;1420;p78"/>
          <p:cNvSpPr txBox="1"/>
          <p:nvPr/>
        </p:nvSpPr>
        <p:spPr>
          <a:xfrm>
            <a:off x="1555836" y="2007678"/>
            <a:ext cx="20532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Jupiter is the biggest planet of them all</a:t>
            </a:r>
            <a:endParaRPr b="0" i="0" sz="1400" u="none" cap="none" strike="noStrike">
              <a:solidFill>
                <a:schemeClr val="lt1"/>
              </a:solidFill>
              <a:latin typeface="Open Sans"/>
              <a:ea typeface="Open Sans"/>
              <a:cs typeface="Open Sans"/>
              <a:sym typeface="Open Sans"/>
            </a:endParaRPr>
          </a:p>
        </p:txBody>
      </p:sp>
      <p:sp>
        <p:nvSpPr>
          <p:cNvPr id="1421" name="Google Shape;1421;p78"/>
          <p:cNvSpPr txBox="1"/>
          <p:nvPr/>
        </p:nvSpPr>
        <p:spPr>
          <a:xfrm>
            <a:off x="1555836" y="1650016"/>
            <a:ext cx="2053200" cy="36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DESIGN</a:t>
            </a:r>
            <a:endParaRPr b="0" i="0" sz="2000" u="none" cap="none" strike="noStrike">
              <a:solidFill>
                <a:srgbClr val="4F6C5A"/>
              </a:solidFill>
              <a:latin typeface="Martel"/>
              <a:ea typeface="Martel"/>
              <a:cs typeface="Martel"/>
              <a:sym typeface="Martel"/>
            </a:endParaRPr>
          </a:p>
        </p:txBody>
      </p:sp>
      <p:grpSp>
        <p:nvGrpSpPr>
          <p:cNvPr id="1422" name="Google Shape;1422;p78"/>
          <p:cNvGrpSpPr/>
          <p:nvPr/>
        </p:nvGrpSpPr>
        <p:grpSpPr>
          <a:xfrm>
            <a:off x="1555836" y="1641018"/>
            <a:ext cx="2056752" cy="381000"/>
            <a:chOff x="716078" y="3698418"/>
            <a:chExt cx="2309400" cy="381000"/>
          </a:xfrm>
        </p:grpSpPr>
        <p:cxnSp>
          <p:nvCxnSpPr>
            <p:cNvPr id="1423" name="Google Shape;1423;p78"/>
            <p:cNvCxnSpPr/>
            <p:nvPr/>
          </p:nvCxnSpPr>
          <p:spPr>
            <a:xfrm>
              <a:off x="716078" y="4079418"/>
              <a:ext cx="2309400" cy="0"/>
            </a:xfrm>
            <a:prstGeom prst="straightConnector1">
              <a:avLst/>
            </a:prstGeom>
            <a:noFill/>
            <a:ln cap="flat" cmpd="sng" w="19050">
              <a:solidFill>
                <a:schemeClr val="dk1"/>
              </a:solidFill>
              <a:prstDash val="solid"/>
              <a:round/>
              <a:headEnd len="sm" w="sm" type="none"/>
              <a:tailEnd len="sm" w="sm" type="none"/>
            </a:ln>
          </p:spPr>
        </p:cxnSp>
        <p:cxnSp>
          <p:nvCxnSpPr>
            <p:cNvPr id="1424" name="Google Shape;1424;p78"/>
            <p:cNvCxnSpPr/>
            <p:nvPr/>
          </p:nvCxnSpPr>
          <p:spPr>
            <a:xfrm>
              <a:off x="716078" y="3698418"/>
              <a:ext cx="2309400" cy="0"/>
            </a:xfrm>
            <a:prstGeom prst="straightConnector1">
              <a:avLst/>
            </a:prstGeom>
            <a:noFill/>
            <a:ln cap="flat" cmpd="sng" w="9525">
              <a:solidFill>
                <a:schemeClr val="dk1"/>
              </a:solidFill>
              <a:prstDash val="solid"/>
              <a:round/>
              <a:headEnd len="sm" w="sm" type="none"/>
              <a:tailEnd len="sm" w="sm" type="none"/>
            </a:ln>
          </p:spPr>
        </p:cxnSp>
      </p:grpSp>
      <p:cxnSp>
        <p:nvCxnSpPr>
          <p:cNvPr id="1425" name="Google Shape;1425;p78"/>
          <p:cNvCxnSpPr>
            <a:stCxn id="1421" idx="3"/>
            <a:endCxn id="1410" idx="1"/>
          </p:cNvCxnSpPr>
          <p:nvPr/>
        </p:nvCxnSpPr>
        <p:spPr>
          <a:xfrm flipH="1" rot="10800000">
            <a:off x="3609036" y="1828816"/>
            <a:ext cx="353400" cy="2700"/>
          </a:xfrm>
          <a:prstGeom prst="straightConnector1">
            <a:avLst/>
          </a:prstGeom>
          <a:noFill/>
          <a:ln cap="flat" cmpd="sng" w="19050">
            <a:solidFill>
              <a:schemeClr val="dk1"/>
            </a:solidFill>
            <a:prstDash val="solid"/>
            <a:round/>
            <a:headEnd len="sm" w="sm" type="none"/>
            <a:tailEnd len="sm" w="sm" type="none"/>
          </a:ln>
        </p:spPr>
      </p:cxnSp>
      <p:cxnSp>
        <p:nvCxnSpPr>
          <p:cNvPr id="1426" name="Google Shape;1426;p78"/>
          <p:cNvCxnSpPr>
            <a:stCxn id="1415" idx="1"/>
            <a:endCxn id="1410" idx="3"/>
          </p:cNvCxnSpPr>
          <p:nvPr/>
        </p:nvCxnSpPr>
        <p:spPr>
          <a:xfrm rot="10800000">
            <a:off x="6015748" y="1828900"/>
            <a:ext cx="353400" cy="0"/>
          </a:xfrm>
          <a:prstGeom prst="straightConnector1">
            <a:avLst/>
          </a:prstGeom>
          <a:noFill/>
          <a:ln cap="flat" cmpd="sng" w="19050">
            <a:solidFill>
              <a:schemeClr val="dk1"/>
            </a:solidFill>
            <a:prstDash val="solid"/>
            <a:round/>
            <a:headEnd len="sm" w="sm" type="none"/>
            <a:tailEnd len="sm" w="sm" type="none"/>
          </a:ln>
        </p:spPr>
      </p:cxnSp>
      <p:sp>
        <p:nvSpPr>
          <p:cNvPr id="1427" name="Google Shape;1427;p78"/>
          <p:cNvSpPr txBox="1"/>
          <p:nvPr/>
        </p:nvSpPr>
        <p:spPr>
          <a:xfrm flipH="1">
            <a:off x="3117924" y="3400000"/>
            <a:ext cx="2053200" cy="363000"/>
          </a:xfrm>
          <a:prstGeom prst="rect">
            <a:avLst/>
          </a:prstGeom>
          <a:solidFill>
            <a:srgbClr val="FECD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TRAIN</a:t>
            </a:r>
            <a:endParaRPr b="0" i="0" sz="2000" u="none" cap="none" strike="noStrike">
              <a:solidFill>
                <a:srgbClr val="4F6C5A"/>
              </a:solidFill>
              <a:latin typeface="Martel"/>
              <a:ea typeface="Martel"/>
              <a:cs typeface="Martel"/>
              <a:sym typeface="Martel"/>
            </a:endParaRPr>
          </a:p>
        </p:txBody>
      </p:sp>
      <p:sp>
        <p:nvSpPr>
          <p:cNvPr id="1428" name="Google Shape;1428;p78"/>
          <p:cNvSpPr txBox="1"/>
          <p:nvPr/>
        </p:nvSpPr>
        <p:spPr>
          <a:xfrm flipH="1">
            <a:off x="3117924" y="3762895"/>
            <a:ext cx="20532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Neptune is very far from the Sun</a:t>
            </a:r>
            <a:endParaRPr b="0" i="0" sz="1400" u="none" cap="none" strike="noStrike">
              <a:solidFill>
                <a:schemeClr val="lt1"/>
              </a:solidFill>
              <a:latin typeface="Open Sans"/>
              <a:ea typeface="Open Sans"/>
              <a:cs typeface="Open Sans"/>
              <a:sym typeface="Open Sans"/>
            </a:endParaRPr>
          </a:p>
        </p:txBody>
      </p:sp>
      <p:grpSp>
        <p:nvGrpSpPr>
          <p:cNvPr id="1429" name="Google Shape;1429;p78"/>
          <p:cNvGrpSpPr/>
          <p:nvPr/>
        </p:nvGrpSpPr>
        <p:grpSpPr>
          <a:xfrm flipH="1">
            <a:off x="3117827" y="3391001"/>
            <a:ext cx="2056752" cy="381000"/>
            <a:chOff x="716078" y="1931955"/>
            <a:chExt cx="2309400" cy="381000"/>
          </a:xfrm>
        </p:grpSpPr>
        <p:cxnSp>
          <p:nvCxnSpPr>
            <p:cNvPr id="1430" name="Google Shape;1430;p78"/>
            <p:cNvCxnSpPr/>
            <p:nvPr/>
          </p:nvCxnSpPr>
          <p:spPr>
            <a:xfrm>
              <a:off x="716078"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431" name="Google Shape;1431;p78"/>
            <p:cNvCxnSpPr/>
            <p:nvPr/>
          </p:nvCxnSpPr>
          <p:spPr>
            <a:xfrm>
              <a:off x="716078" y="1931955"/>
              <a:ext cx="2309400" cy="0"/>
            </a:xfrm>
            <a:prstGeom prst="straightConnector1">
              <a:avLst/>
            </a:prstGeom>
            <a:noFill/>
            <a:ln cap="flat" cmpd="sng" w="9525">
              <a:solidFill>
                <a:schemeClr val="dk1"/>
              </a:solidFill>
              <a:prstDash val="solid"/>
              <a:round/>
              <a:headEnd len="sm" w="sm" type="none"/>
              <a:tailEnd len="sm" w="sm" type="none"/>
            </a:ln>
          </p:spPr>
        </p:cxnSp>
      </p:grpSp>
      <p:sp>
        <p:nvSpPr>
          <p:cNvPr id="1432" name="Google Shape;1432;p78"/>
          <p:cNvSpPr txBox="1"/>
          <p:nvPr/>
        </p:nvSpPr>
        <p:spPr>
          <a:xfrm flipH="1">
            <a:off x="713019" y="3400000"/>
            <a:ext cx="2053200" cy="3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ALUMINUM</a:t>
            </a:r>
            <a:endParaRPr b="0" i="0" sz="2000" u="none" cap="none" strike="noStrike">
              <a:solidFill>
                <a:srgbClr val="4F6C5A"/>
              </a:solidFill>
              <a:latin typeface="Martel"/>
              <a:ea typeface="Martel"/>
              <a:cs typeface="Martel"/>
              <a:sym typeface="Martel"/>
            </a:endParaRPr>
          </a:p>
        </p:txBody>
      </p:sp>
      <p:sp>
        <p:nvSpPr>
          <p:cNvPr id="1433" name="Google Shape;1433;p78"/>
          <p:cNvSpPr txBox="1"/>
          <p:nvPr/>
        </p:nvSpPr>
        <p:spPr>
          <a:xfrm flipH="1">
            <a:off x="713020" y="3762895"/>
            <a:ext cx="20532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Mars is actually a very cold place</a:t>
            </a:r>
            <a:endParaRPr b="0" i="0" sz="1400" u="none" cap="none" strike="noStrike">
              <a:solidFill>
                <a:schemeClr val="lt1"/>
              </a:solidFill>
              <a:latin typeface="Open Sans"/>
              <a:ea typeface="Open Sans"/>
              <a:cs typeface="Open Sans"/>
              <a:sym typeface="Open Sans"/>
            </a:endParaRPr>
          </a:p>
        </p:txBody>
      </p:sp>
      <p:grpSp>
        <p:nvGrpSpPr>
          <p:cNvPr id="1434" name="Google Shape;1434;p78"/>
          <p:cNvGrpSpPr/>
          <p:nvPr/>
        </p:nvGrpSpPr>
        <p:grpSpPr>
          <a:xfrm flipH="1">
            <a:off x="711196" y="3391001"/>
            <a:ext cx="2056752" cy="381000"/>
            <a:chOff x="3417303" y="1931955"/>
            <a:chExt cx="2309400" cy="381000"/>
          </a:xfrm>
        </p:grpSpPr>
        <p:cxnSp>
          <p:nvCxnSpPr>
            <p:cNvPr id="1435" name="Google Shape;1435;p78"/>
            <p:cNvCxnSpPr/>
            <p:nvPr/>
          </p:nvCxnSpPr>
          <p:spPr>
            <a:xfrm>
              <a:off x="3417303" y="2312955"/>
              <a:ext cx="2309400" cy="0"/>
            </a:xfrm>
            <a:prstGeom prst="straightConnector1">
              <a:avLst/>
            </a:prstGeom>
            <a:noFill/>
            <a:ln cap="flat" cmpd="sng" w="19050">
              <a:solidFill>
                <a:schemeClr val="dk1"/>
              </a:solidFill>
              <a:prstDash val="solid"/>
              <a:round/>
              <a:headEnd len="sm" w="sm" type="none"/>
              <a:tailEnd len="sm" w="sm" type="none"/>
            </a:ln>
          </p:spPr>
        </p:cxnSp>
        <p:cxnSp>
          <p:nvCxnSpPr>
            <p:cNvPr id="1436" name="Google Shape;1436;p78"/>
            <p:cNvCxnSpPr/>
            <p:nvPr/>
          </p:nvCxnSpPr>
          <p:spPr>
            <a:xfrm>
              <a:off x="3417303" y="1931955"/>
              <a:ext cx="2309400" cy="0"/>
            </a:xfrm>
            <a:prstGeom prst="straightConnector1">
              <a:avLst/>
            </a:prstGeom>
            <a:noFill/>
            <a:ln cap="flat" cmpd="sng" w="9525">
              <a:solidFill>
                <a:schemeClr val="dk1"/>
              </a:solidFill>
              <a:prstDash val="solid"/>
              <a:round/>
              <a:headEnd len="sm" w="sm" type="none"/>
              <a:tailEnd len="sm" w="sm" type="none"/>
            </a:ln>
          </p:spPr>
        </p:cxnSp>
      </p:grpSp>
      <p:sp>
        <p:nvSpPr>
          <p:cNvPr id="1437" name="Google Shape;1437;p78"/>
          <p:cNvSpPr txBox="1"/>
          <p:nvPr/>
        </p:nvSpPr>
        <p:spPr>
          <a:xfrm flipH="1">
            <a:off x="5524604" y="3760278"/>
            <a:ext cx="2053200"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Jupiter is the biggest planet of them all</a:t>
            </a:r>
            <a:endParaRPr b="0" i="0" sz="1400" u="none" cap="none" strike="noStrike">
              <a:solidFill>
                <a:schemeClr val="lt1"/>
              </a:solidFill>
              <a:latin typeface="Open Sans"/>
              <a:ea typeface="Open Sans"/>
              <a:cs typeface="Open Sans"/>
              <a:sym typeface="Open Sans"/>
            </a:endParaRPr>
          </a:p>
        </p:txBody>
      </p:sp>
      <p:sp>
        <p:nvSpPr>
          <p:cNvPr id="1438" name="Google Shape;1438;p78"/>
          <p:cNvSpPr txBox="1"/>
          <p:nvPr/>
        </p:nvSpPr>
        <p:spPr>
          <a:xfrm flipH="1">
            <a:off x="5524604" y="3402616"/>
            <a:ext cx="2053200" cy="36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ENGINES</a:t>
            </a:r>
            <a:endParaRPr b="0" i="0" sz="2000" u="none" cap="none" strike="noStrike">
              <a:solidFill>
                <a:srgbClr val="4F6C5A"/>
              </a:solidFill>
              <a:latin typeface="Martel"/>
              <a:ea typeface="Martel"/>
              <a:cs typeface="Martel"/>
              <a:sym typeface="Martel"/>
            </a:endParaRPr>
          </a:p>
        </p:txBody>
      </p:sp>
      <p:grpSp>
        <p:nvGrpSpPr>
          <p:cNvPr id="1439" name="Google Shape;1439;p78"/>
          <p:cNvGrpSpPr/>
          <p:nvPr/>
        </p:nvGrpSpPr>
        <p:grpSpPr>
          <a:xfrm flipH="1">
            <a:off x="5524507" y="3393618"/>
            <a:ext cx="2056752" cy="381000"/>
            <a:chOff x="716078" y="3698418"/>
            <a:chExt cx="2309400" cy="381000"/>
          </a:xfrm>
        </p:grpSpPr>
        <p:cxnSp>
          <p:nvCxnSpPr>
            <p:cNvPr id="1440" name="Google Shape;1440;p78"/>
            <p:cNvCxnSpPr/>
            <p:nvPr/>
          </p:nvCxnSpPr>
          <p:spPr>
            <a:xfrm>
              <a:off x="716078" y="4079418"/>
              <a:ext cx="2309400" cy="0"/>
            </a:xfrm>
            <a:prstGeom prst="straightConnector1">
              <a:avLst/>
            </a:prstGeom>
            <a:noFill/>
            <a:ln cap="flat" cmpd="sng" w="19050">
              <a:solidFill>
                <a:schemeClr val="dk1"/>
              </a:solidFill>
              <a:prstDash val="solid"/>
              <a:round/>
              <a:headEnd len="sm" w="sm" type="none"/>
              <a:tailEnd len="sm" w="sm" type="none"/>
            </a:ln>
          </p:spPr>
        </p:cxnSp>
        <p:cxnSp>
          <p:nvCxnSpPr>
            <p:cNvPr id="1441" name="Google Shape;1441;p78"/>
            <p:cNvCxnSpPr/>
            <p:nvPr/>
          </p:nvCxnSpPr>
          <p:spPr>
            <a:xfrm>
              <a:off x="716078" y="3698418"/>
              <a:ext cx="2309400" cy="0"/>
            </a:xfrm>
            <a:prstGeom prst="straightConnector1">
              <a:avLst/>
            </a:prstGeom>
            <a:noFill/>
            <a:ln cap="flat" cmpd="sng" w="9525">
              <a:solidFill>
                <a:schemeClr val="dk1"/>
              </a:solidFill>
              <a:prstDash val="solid"/>
              <a:round/>
              <a:headEnd len="sm" w="sm" type="none"/>
              <a:tailEnd len="sm" w="sm" type="none"/>
            </a:ln>
          </p:spPr>
        </p:cxnSp>
      </p:grpSp>
      <p:cxnSp>
        <p:nvCxnSpPr>
          <p:cNvPr id="1442" name="Google Shape;1442;p78"/>
          <p:cNvCxnSpPr>
            <a:stCxn id="1438" idx="3"/>
            <a:endCxn id="1427" idx="1"/>
          </p:cNvCxnSpPr>
          <p:nvPr/>
        </p:nvCxnSpPr>
        <p:spPr>
          <a:xfrm rot="10800000">
            <a:off x="5171204" y="3581416"/>
            <a:ext cx="353400" cy="2700"/>
          </a:xfrm>
          <a:prstGeom prst="straightConnector1">
            <a:avLst/>
          </a:prstGeom>
          <a:noFill/>
          <a:ln cap="flat" cmpd="sng" w="19050">
            <a:solidFill>
              <a:schemeClr val="dk1"/>
            </a:solidFill>
            <a:prstDash val="solid"/>
            <a:round/>
            <a:headEnd len="sm" w="sm" type="none"/>
            <a:tailEnd len="sm" w="sm" type="none"/>
          </a:ln>
        </p:spPr>
      </p:cxnSp>
      <p:cxnSp>
        <p:nvCxnSpPr>
          <p:cNvPr id="1443" name="Google Shape;1443;p78"/>
          <p:cNvCxnSpPr>
            <a:stCxn id="1432" idx="1"/>
            <a:endCxn id="1427" idx="3"/>
          </p:cNvCxnSpPr>
          <p:nvPr/>
        </p:nvCxnSpPr>
        <p:spPr>
          <a:xfrm>
            <a:off x="2766219" y="3581500"/>
            <a:ext cx="351600" cy="0"/>
          </a:xfrm>
          <a:prstGeom prst="straightConnector1">
            <a:avLst/>
          </a:prstGeom>
          <a:noFill/>
          <a:ln cap="flat" cmpd="sng" w="19050">
            <a:solidFill>
              <a:schemeClr val="dk1"/>
            </a:solidFill>
            <a:prstDash val="solid"/>
            <a:round/>
            <a:headEnd len="sm" w="sm" type="none"/>
            <a:tailEnd len="sm" w="sm" type="none"/>
          </a:ln>
        </p:spPr>
      </p:cxnSp>
      <p:cxnSp>
        <p:nvCxnSpPr>
          <p:cNvPr id="1444" name="Google Shape;1444;p78"/>
          <p:cNvCxnSpPr>
            <a:stCxn id="1416" idx="2"/>
            <a:endCxn id="1432" idx="0"/>
          </p:cNvCxnSpPr>
          <p:nvPr/>
        </p:nvCxnSpPr>
        <p:spPr>
          <a:xfrm rot="5400000">
            <a:off x="4136698" y="140845"/>
            <a:ext cx="861900" cy="5656200"/>
          </a:xfrm>
          <a:prstGeom prst="bentConnector3">
            <a:avLst>
              <a:gd fmla="val 20003" name="adj1"/>
            </a:avLst>
          </a:prstGeom>
          <a:noFill/>
          <a:ln cap="flat" cmpd="sng" w="19050">
            <a:solidFill>
              <a:schemeClr val="dk1"/>
            </a:solidFill>
            <a:prstDash val="solid"/>
            <a:round/>
            <a:headEnd len="sm" w="sm" type="none"/>
            <a:tailEnd len="sm" w="sm" type="none"/>
          </a:ln>
        </p:spPr>
      </p:cxnSp>
      <p:cxnSp>
        <p:nvCxnSpPr>
          <p:cNvPr id="1445" name="Google Shape;1445;p78"/>
          <p:cNvCxnSpPr>
            <a:stCxn id="1421" idx="1"/>
          </p:cNvCxnSpPr>
          <p:nvPr/>
        </p:nvCxnSpPr>
        <p:spPr>
          <a:xfrm rot="10800000">
            <a:off x="720936" y="1831516"/>
            <a:ext cx="834900" cy="0"/>
          </a:xfrm>
          <a:prstGeom prst="straightConnector1">
            <a:avLst/>
          </a:prstGeom>
          <a:noFill/>
          <a:ln cap="flat" cmpd="sng" w="19050">
            <a:solidFill>
              <a:schemeClr val="dk1"/>
            </a:solidFill>
            <a:prstDash val="solid"/>
            <a:round/>
            <a:headEnd len="sm" w="sm" type="none"/>
            <a:tailEnd len="sm" w="sm" type="none"/>
          </a:ln>
        </p:spPr>
      </p:cxnSp>
      <p:cxnSp>
        <p:nvCxnSpPr>
          <p:cNvPr id="1446" name="Google Shape;1446;p78"/>
          <p:cNvCxnSpPr>
            <a:endCxn id="1438" idx="1"/>
          </p:cNvCxnSpPr>
          <p:nvPr/>
        </p:nvCxnSpPr>
        <p:spPr>
          <a:xfrm rot="10800000">
            <a:off x="7577804" y="3584116"/>
            <a:ext cx="855000" cy="0"/>
          </a:xfrm>
          <a:prstGeom prst="straightConnector1">
            <a:avLst/>
          </a:prstGeom>
          <a:noFill/>
          <a:ln cap="flat" cmpd="sng" w="19050">
            <a:solidFill>
              <a:schemeClr val="dk1"/>
            </a:solidFill>
            <a:prstDash val="solid"/>
            <a:round/>
            <a:headEnd len="sm" w="sm" type="none"/>
            <a:tailEnd len="sm" w="sm" type="none"/>
          </a:ln>
        </p:spPr>
      </p:cxnSp>
      <p:grpSp>
        <p:nvGrpSpPr>
          <p:cNvPr id="1447" name="Google Shape;1447;p78"/>
          <p:cNvGrpSpPr/>
          <p:nvPr/>
        </p:nvGrpSpPr>
        <p:grpSpPr>
          <a:xfrm>
            <a:off x="3962492" y="1188007"/>
            <a:ext cx="259549" cy="301435"/>
            <a:chOff x="5047425" y="3857713"/>
            <a:chExt cx="243525" cy="282825"/>
          </a:xfrm>
        </p:grpSpPr>
        <p:sp>
          <p:nvSpPr>
            <p:cNvPr id="1448" name="Google Shape;1448;p78"/>
            <p:cNvSpPr/>
            <p:nvPr/>
          </p:nvSpPr>
          <p:spPr>
            <a:xfrm>
              <a:off x="5118275" y="4029188"/>
              <a:ext cx="32750" cy="45875"/>
            </a:xfrm>
            <a:custGeom>
              <a:rect b="b" l="l" r="r" t="t"/>
              <a:pathLst>
                <a:path extrusionOk="0" h="1835" w="1310">
                  <a:moveTo>
                    <a:pt x="786" y="0"/>
                  </a:moveTo>
                  <a:lnTo>
                    <a:pt x="0" y="239"/>
                  </a:lnTo>
                  <a:lnTo>
                    <a:pt x="857" y="1834"/>
                  </a:lnTo>
                  <a:lnTo>
                    <a:pt x="1310" y="1072"/>
                  </a:lnTo>
                  <a:cubicBezTo>
                    <a:pt x="1000" y="834"/>
                    <a:pt x="786" y="477"/>
                    <a:pt x="786" y="96"/>
                  </a:cubicBezTo>
                  <a:lnTo>
                    <a:pt x="7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78"/>
            <p:cNvSpPr/>
            <p:nvPr/>
          </p:nvSpPr>
          <p:spPr>
            <a:xfrm>
              <a:off x="5149825" y="4061938"/>
              <a:ext cx="39300" cy="64325"/>
            </a:xfrm>
            <a:custGeom>
              <a:rect b="b" l="l" r="r" t="t"/>
              <a:pathLst>
                <a:path extrusionOk="0" h="2573" w="1572">
                  <a:moveTo>
                    <a:pt x="667" y="0"/>
                  </a:moveTo>
                  <a:lnTo>
                    <a:pt x="0" y="1167"/>
                  </a:lnTo>
                  <a:lnTo>
                    <a:pt x="786" y="2572"/>
                  </a:lnTo>
                  <a:lnTo>
                    <a:pt x="1572" y="1167"/>
                  </a:lnTo>
                  <a:lnTo>
                    <a:pt x="9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78"/>
            <p:cNvSpPr/>
            <p:nvPr/>
          </p:nvSpPr>
          <p:spPr>
            <a:xfrm>
              <a:off x="5154575" y="4027988"/>
              <a:ext cx="29200" cy="17325"/>
            </a:xfrm>
            <a:custGeom>
              <a:rect b="b" l="l" r="r" t="t"/>
              <a:pathLst>
                <a:path extrusionOk="0" h="693" w="1168">
                  <a:moveTo>
                    <a:pt x="1" y="1"/>
                  </a:moveTo>
                  <a:lnTo>
                    <a:pt x="1" y="120"/>
                  </a:lnTo>
                  <a:cubicBezTo>
                    <a:pt x="1" y="453"/>
                    <a:pt x="263" y="691"/>
                    <a:pt x="572" y="691"/>
                  </a:cubicBezTo>
                  <a:cubicBezTo>
                    <a:pt x="587" y="692"/>
                    <a:pt x="602" y="693"/>
                    <a:pt x="617" y="693"/>
                  </a:cubicBezTo>
                  <a:cubicBezTo>
                    <a:pt x="949" y="693"/>
                    <a:pt x="1168" y="439"/>
                    <a:pt x="1168" y="120"/>
                  </a:cubicBezTo>
                  <a:lnTo>
                    <a:pt x="1168" y="1"/>
                  </a:lnTo>
                  <a:cubicBezTo>
                    <a:pt x="977" y="25"/>
                    <a:pt x="787" y="48"/>
                    <a:pt x="572" y="48"/>
                  </a:cubicBezTo>
                  <a:cubicBezTo>
                    <a:pt x="358" y="48"/>
                    <a:pt x="191" y="2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78"/>
            <p:cNvSpPr/>
            <p:nvPr/>
          </p:nvSpPr>
          <p:spPr>
            <a:xfrm>
              <a:off x="5180775" y="4041088"/>
              <a:ext cx="64925" cy="99450"/>
            </a:xfrm>
            <a:custGeom>
              <a:rect b="b" l="l" r="r" t="t"/>
              <a:pathLst>
                <a:path extrusionOk="0" h="3978" w="2597">
                  <a:moveTo>
                    <a:pt x="2192" y="1"/>
                  </a:moveTo>
                  <a:lnTo>
                    <a:pt x="1" y="3978"/>
                  </a:lnTo>
                  <a:lnTo>
                    <a:pt x="1477" y="3978"/>
                  </a:lnTo>
                  <a:lnTo>
                    <a:pt x="1477" y="2073"/>
                  </a:lnTo>
                  <a:lnTo>
                    <a:pt x="2596" y="2073"/>
                  </a:lnTo>
                  <a:lnTo>
                    <a:pt x="2596" y="167"/>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78"/>
            <p:cNvSpPr/>
            <p:nvPr/>
          </p:nvSpPr>
          <p:spPr>
            <a:xfrm>
              <a:off x="5187925" y="4028588"/>
              <a:ext cx="32175" cy="45275"/>
            </a:xfrm>
            <a:custGeom>
              <a:rect b="b" l="l" r="r" t="t"/>
              <a:pathLst>
                <a:path extrusionOk="0" h="1811" w="1287">
                  <a:moveTo>
                    <a:pt x="500" y="1"/>
                  </a:moveTo>
                  <a:lnTo>
                    <a:pt x="500" y="96"/>
                  </a:lnTo>
                  <a:cubicBezTo>
                    <a:pt x="524" y="501"/>
                    <a:pt x="310" y="858"/>
                    <a:pt x="0" y="1096"/>
                  </a:cubicBezTo>
                  <a:lnTo>
                    <a:pt x="429" y="1810"/>
                  </a:lnTo>
                  <a:lnTo>
                    <a:pt x="1286" y="263"/>
                  </a:lnTo>
                  <a:lnTo>
                    <a:pt x="5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78"/>
            <p:cNvSpPr/>
            <p:nvPr/>
          </p:nvSpPr>
          <p:spPr>
            <a:xfrm>
              <a:off x="5234350" y="4050013"/>
              <a:ext cx="56600" cy="90525"/>
            </a:xfrm>
            <a:custGeom>
              <a:rect b="b" l="l" r="r" t="t"/>
              <a:pathLst>
                <a:path extrusionOk="0" h="3621" w="2264">
                  <a:moveTo>
                    <a:pt x="1096" y="1"/>
                  </a:moveTo>
                  <a:lnTo>
                    <a:pt x="1096" y="2359"/>
                  </a:lnTo>
                  <a:lnTo>
                    <a:pt x="1" y="2359"/>
                  </a:lnTo>
                  <a:lnTo>
                    <a:pt x="1" y="3621"/>
                  </a:lnTo>
                  <a:lnTo>
                    <a:pt x="2263" y="3621"/>
                  </a:lnTo>
                  <a:lnTo>
                    <a:pt x="2263" y="1430"/>
                  </a:lnTo>
                  <a:cubicBezTo>
                    <a:pt x="2263" y="811"/>
                    <a:pt x="1882" y="239"/>
                    <a:pt x="1287" y="72"/>
                  </a:cubicBezTo>
                  <a:lnTo>
                    <a:pt x="109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78"/>
            <p:cNvSpPr/>
            <p:nvPr/>
          </p:nvSpPr>
          <p:spPr>
            <a:xfrm>
              <a:off x="5093850" y="4039913"/>
              <a:ext cx="64325" cy="100625"/>
            </a:xfrm>
            <a:custGeom>
              <a:rect b="b" l="l" r="r" t="t"/>
              <a:pathLst>
                <a:path extrusionOk="0" h="4025" w="2573">
                  <a:moveTo>
                    <a:pt x="358" y="0"/>
                  </a:moveTo>
                  <a:lnTo>
                    <a:pt x="1" y="119"/>
                  </a:lnTo>
                  <a:lnTo>
                    <a:pt x="1" y="2120"/>
                  </a:lnTo>
                  <a:lnTo>
                    <a:pt x="1096" y="2120"/>
                  </a:lnTo>
                  <a:lnTo>
                    <a:pt x="1096" y="4025"/>
                  </a:lnTo>
                  <a:lnTo>
                    <a:pt x="2573" y="4025"/>
                  </a:lnTo>
                  <a:lnTo>
                    <a:pt x="3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78"/>
            <p:cNvSpPr/>
            <p:nvPr/>
          </p:nvSpPr>
          <p:spPr>
            <a:xfrm>
              <a:off x="5047425" y="4047038"/>
              <a:ext cx="56575" cy="92325"/>
            </a:xfrm>
            <a:custGeom>
              <a:rect b="b" l="l" r="r" t="t"/>
              <a:pathLst>
                <a:path extrusionOk="0" h="3693" w="2263">
                  <a:moveTo>
                    <a:pt x="1167" y="1"/>
                  </a:moveTo>
                  <a:lnTo>
                    <a:pt x="1048" y="48"/>
                  </a:lnTo>
                  <a:cubicBezTo>
                    <a:pt x="405" y="215"/>
                    <a:pt x="0" y="787"/>
                    <a:pt x="0" y="1430"/>
                  </a:cubicBezTo>
                  <a:lnTo>
                    <a:pt x="0" y="3692"/>
                  </a:lnTo>
                  <a:lnTo>
                    <a:pt x="2263" y="3692"/>
                  </a:lnTo>
                  <a:lnTo>
                    <a:pt x="2263" y="2454"/>
                  </a:lnTo>
                  <a:lnTo>
                    <a:pt x="1167" y="2454"/>
                  </a:ln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78"/>
            <p:cNvSpPr/>
            <p:nvPr/>
          </p:nvSpPr>
          <p:spPr>
            <a:xfrm>
              <a:off x="5103975" y="3857713"/>
              <a:ext cx="130400" cy="48250"/>
            </a:xfrm>
            <a:custGeom>
              <a:rect b="b" l="l" r="r" t="t"/>
              <a:pathLst>
                <a:path extrusionOk="0" h="1930" w="5216">
                  <a:moveTo>
                    <a:pt x="1191" y="1"/>
                  </a:moveTo>
                  <a:lnTo>
                    <a:pt x="1" y="953"/>
                  </a:lnTo>
                  <a:lnTo>
                    <a:pt x="429" y="1930"/>
                  </a:lnTo>
                  <a:lnTo>
                    <a:pt x="4787" y="1930"/>
                  </a:lnTo>
                  <a:lnTo>
                    <a:pt x="5216" y="953"/>
                  </a:lnTo>
                  <a:lnTo>
                    <a:pt x="40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78"/>
            <p:cNvSpPr/>
            <p:nvPr/>
          </p:nvSpPr>
          <p:spPr>
            <a:xfrm>
              <a:off x="5124825" y="3923213"/>
              <a:ext cx="88725" cy="15500"/>
            </a:xfrm>
            <a:custGeom>
              <a:rect b="b" l="l" r="r" t="t"/>
              <a:pathLst>
                <a:path extrusionOk="0" h="620" w="3549">
                  <a:moveTo>
                    <a:pt x="0" y="0"/>
                  </a:moveTo>
                  <a:cubicBezTo>
                    <a:pt x="143" y="381"/>
                    <a:pt x="500" y="620"/>
                    <a:pt x="929" y="620"/>
                  </a:cubicBezTo>
                  <a:lnTo>
                    <a:pt x="2620" y="620"/>
                  </a:lnTo>
                  <a:cubicBezTo>
                    <a:pt x="3048" y="620"/>
                    <a:pt x="3406" y="358"/>
                    <a:pt x="35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78"/>
            <p:cNvSpPr/>
            <p:nvPr/>
          </p:nvSpPr>
          <p:spPr>
            <a:xfrm>
              <a:off x="5117075" y="3942263"/>
              <a:ext cx="103625" cy="71475"/>
            </a:xfrm>
            <a:custGeom>
              <a:rect b="b" l="l" r="r" t="t"/>
              <a:pathLst>
                <a:path extrusionOk="0" h="2859" w="4145">
                  <a:moveTo>
                    <a:pt x="0" y="0"/>
                  </a:moveTo>
                  <a:lnTo>
                    <a:pt x="0" y="786"/>
                  </a:lnTo>
                  <a:cubicBezTo>
                    <a:pt x="0" y="1906"/>
                    <a:pt x="977" y="2858"/>
                    <a:pt x="2096" y="2858"/>
                  </a:cubicBezTo>
                  <a:cubicBezTo>
                    <a:pt x="3215" y="2858"/>
                    <a:pt x="4144" y="1929"/>
                    <a:pt x="4144" y="810"/>
                  </a:cubicBezTo>
                  <a:lnTo>
                    <a:pt x="4144" y="0"/>
                  </a:lnTo>
                  <a:cubicBezTo>
                    <a:pt x="3858" y="334"/>
                    <a:pt x="3406" y="548"/>
                    <a:pt x="2930" y="548"/>
                  </a:cubicBezTo>
                  <a:lnTo>
                    <a:pt x="1239" y="548"/>
                  </a:lnTo>
                  <a:cubicBezTo>
                    <a:pt x="763" y="548"/>
                    <a:pt x="334" y="33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9" name="Google Shape;1459;p78"/>
          <p:cNvGrpSpPr/>
          <p:nvPr/>
        </p:nvGrpSpPr>
        <p:grpSpPr>
          <a:xfrm>
            <a:off x="6369148" y="1187700"/>
            <a:ext cx="285554" cy="302048"/>
            <a:chOff x="1054925" y="3378463"/>
            <a:chExt cx="267925" cy="283400"/>
          </a:xfrm>
        </p:grpSpPr>
        <p:sp>
          <p:nvSpPr>
            <p:cNvPr id="1460" name="Google Shape;1460;p78"/>
            <p:cNvSpPr/>
            <p:nvPr/>
          </p:nvSpPr>
          <p:spPr>
            <a:xfrm>
              <a:off x="1060875" y="3417163"/>
              <a:ext cx="76825" cy="128025"/>
            </a:xfrm>
            <a:custGeom>
              <a:rect b="b" l="l" r="r" t="t"/>
              <a:pathLst>
                <a:path extrusionOk="0" h="5121" w="3073">
                  <a:moveTo>
                    <a:pt x="2787" y="0"/>
                  </a:moveTo>
                  <a:cubicBezTo>
                    <a:pt x="1120" y="858"/>
                    <a:pt x="0" y="2572"/>
                    <a:pt x="0" y="4573"/>
                  </a:cubicBezTo>
                  <a:cubicBezTo>
                    <a:pt x="0" y="4763"/>
                    <a:pt x="0" y="4930"/>
                    <a:pt x="24" y="5120"/>
                  </a:cubicBezTo>
                  <a:cubicBezTo>
                    <a:pt x="72" y="5049"/>
                    <a:pt x="167" y="5001"/>
                    <a:pt x="238" y="4930"/>
                  </a:cubicBezTo>
                  <a:cubicBezTo>
                    <a:pt x="500" y="4787"/>
                    <a:pt x="953" y="4596"/>
                    <a:pt x="1477" y="4454"/>
                  </a:cubicBezTo>
                  <a:cubicBezTo>
                    <a:pt x="1524" y="3263"/>
                    <a:pt x="2144" y="2191"/>
                    <a:pt x="3072" y="1548"/>
                  </a:cubicBezTo>
                  <a:cubicBezTo>
                    <a:pt x="2834" y="762"/>
                    <a:pt x="2787" y="405"/>
                    <a:pt x="2787" y="191"/>
                  </a:cubicBezTo>
                  <a:lnTo>
                    <a:pt x="27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78"/>
            <p:cNvSpPr/>
            <p:nvPr/>
          </p:nvSpPr>
          <p:spPr>
            <a:xfrm>
              <a:off x="1126950" y="3617788"/>
              <a:ext cx="126850" cy="44075"/>
            </a:xfrm>
            <a:custGeom>
              <a:rect b="b" l="l" r="r" t="t"/>
              <a:pathLst>
                <a:path extrusionOk="0" h="1763" w="5074">
                  <a:moveTo>
                    <a:pt x="1191" y="1"/>
                  </a:moveTo>
                  <a:cubicBezTo>
                    <a:pt x="715" y="572"/>
                    <a:pt x="477" y="787"/>
                    <a:pt x="310" y="906"/>
                  </a:cubicBezTo>
                  <a:cubicBezTo>
                    <a:pt x="215" y="953"/>
                    <a:pt x="120" y="1025"/>
                    <a:pt x="1" y="1072"/>
                  </a:cubicBezTo>
                  <a:cubicBezTo>
                    <a:pt x="739" y="1501"/>
                    <a:pt x="1620" y="1763"/>
                    <a:pt x="2573" y="1763"/>
                  </a:cubicBezTo>
                  <a:cubicBezTo>
                    <a:pt x="3454" y="1763"/>
                    <a:pt x="4311" y="1525"/>
                    <a:pt x="5073" y="1096"/>
                  </a:cubicBezTo>
                  <a:lnTo>
                    <a:pt x="4716" y="929"/>
                  </a:lnTo>
                  <a:cubicBezTo>
                    <a:pt x="4526" y="787"/>
                    <a:pt x="4287" y="572"/>
                    <a:pt x="3835" y="24"/>
                  </a:cubicBezTo>
                  <a:cubicBezTo>
                    <a:pt x="3430" y="191"/>
                    <a:pt x="3001" y="263"/>
                    <a:pt x="2573" y="263"/>
                  </a:cubicBezTo>
                  <a:cubicBezTo>
                    <a:pt x="2096" y="263"/>
                    <a:pt x="1620" y="191"/>
                    <a:pt x="11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78"/>
            <p:cNvSpPr/>
            <p:nvPr/>
          </p:nvSpPr>
          <p:spPr>
            <a:xfrm>
              <a:off x="1243050" y="3417163"/>
              <a:ext cx="76825" cy="129800"/>
            </a:xfrm>
            <a:custGeom>
              <a:rect b="b" l="l" r="r" t="t"/>
              <a:pathLst>
                <a:path extrusionOk="0" h="5192" w="3073">
                  <a:moveTo>
                    <a:pt x="263" y="0"/>
                  </a:moveTo>
                  <a:lnTo>
                    <a:pt x="263" y="191"/>
                  </a:lnTo>
                  <a:cubicBezTo>
                    <a:pt x="310" y="500"/>
                    <a:pt x="191" y="977"/>
                    <a:pt x="1" y="1548"/>
                  </a:cubicBezTo>
                  <a:cubicBezTo>
                    <a:pt x="358" y="1786"/>
                    <a:pt x="667" y="2072"/>
                    <a:pt x="906" y="2429"/>
                  </a:cubicBezTo>
                  <a:cubicBezTo>
                    <a:pt x="1310" y="3025"/>
                    <a:pt x="1549" y="3739"/>
                    <a:pt x="1572" y="4477"/>
                  </a:cubicBezTo>
                  <a:cubicBezTo>
                    <a:pt x="2263" y="4692"/>
                    <a:pt x="2525" y="4835"/>
                    <a:pt x="2715" y="4954"/>
                  </a:cubicBezTo>
                  <a:cubicBezTo>
                    <a:pt x="2835" y="5049"/>
                    <a:pt x="2930" y="5120"/>
                    <a:pt x="3049" y="5192"/>
                  </a:cubicBezTo>
                  <a:cubicBezTo>
                    <a:pt x="3073" y="5001"/>
                    <a:pt x="3073" y="4787"/>
                    <a:pt x="3073" y="4573"/>
                  </a:cubicBezTo>
                  <a:cubicBezTo>
                    <a:pt x="3073" y="2572"/>
                    <a:pt x="1930" y="858"/>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78"/>
            <p:cNvSpPr/>
            <p:nvPr/>
          </p:nvSpPr>
          <p:spPr>
            <a:xfrm>
              <a:off x="1167450" y="3573738"/>
              <a:ext cx="43475" cy="33950"/>
            </a:xfrm>
            <a:custGeom>
              <a:rect b="b" l="l" r="r" t="t"/>
              <a:pathLst>
                <a:path extrusionOk="0" h="1358" w="1739">
                  <a:moveTo>
                    <a:pt x="857" y="0"/>
                  </a:moveTo>
                  <a:cubicBezTo>
                    <a:pt x="524" y="524"/>
                    <a:pt x="238" y="905"/>
                    <a:pt x="0" y="1191"/>
                  </a:cubicBezTo>
                  <a:cubicBezTo>
                    <a:pt x="286" y="1286"/>
                    <a:pt x="619" y="1358"/>
                    <a:pt x="905" y="1358"/>
                  </a:cubicBezTo>
                  <a:cubicBezTo>
                    <a:pt x="1215" y="1358"/>
                    <a:pt x="1477" y="1310"/>
                    <a:pt x="1739" y="1239"/>
                  </a:cubicBezTo>
                  <a:cubicBezTo>
                    <a:pt x="1500" y="905"/>
                    <a:pt x="1215" y="524"/>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78"/>
            <p:cNvSpPr/>
            <p:nvPr/>
          </p:nvSpPr>
          <p:spPr>
            <a:xfrm>
              <a:off x="1115050" y="3471938"/>
              <a:ext cx="41100" cy="50625"/>
            </a:xfrm>
            <a:custGeom>
              <a:rect b="b" l="l" r="r" t="t"/>
              <a:pathLst>
                <a:path extrusionOk="0" h="2025" w="1644">
                  <a:moveTo>
                    <a:pt x="1144" y="0"/>
                  </a:moveTo>
                  <a:cubicBezTo>
                    <a:pt x="501" y="500"/>
                    <a:pt x="96" y="1215"/>
                    <a:pt x="0" y="2024"/>
                  </a:cubicBezTo>
                  <a:cubicBezTo>
                    <a:pt x="477" y="1905"/>
                    <a:pt x="1024" y="1762"/>
                    <a:pt x="1501" y="1643"/>
                  </a:cubicBezTo>
                  <a:cubicBezTo>
                    <a:pt x="1548" y="1620"/>
                    <a:pt x="1572" y="1524"/>
                    <a:pt x="1644" y="1429"/>
                  </a:cubicBezTo>
                  <a:cubicBezTo>
                    <a:pt x="1429" y="857"/>
                    <a:pt x="1263" y="429"/>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78"/>
            <p:cNvSpPr/>
            <p:nvPr/>
          </p:nvSpPr>
          <p:spPr>
            <a:xfrm>
              <a:off x="1225200" y="3472513"/>
              <a:ext cx="41100" cy="51825"/>
            </a:xfrm>
            <a:custGeom>
              <a:rect b="b" l="l" r="r" t="t"/>
              <a:pathLst>
                <a:path extrusionOk="0" h="2073" w="1644">
                  <a:moveTo>
                    <a:pt x="500" y="1"/>
                  </a:moveTo>
                  <a:cubicBezTo>
                    <a:pt x="357" y="477"/>
                    <a:pt x="191" y="954"/>
                    <a:pt x="0" y="1430"/>
                  </a:cubicBezTo>
                  <a:cubicBezTo>
                    <a:pt x="72" y="1501"/>
                    <a:pt x="119" y="1597"/>
                    <a:pt x="143" y="1668"/>
                  </a:cubicBezTo>
                  <a:cubicBezTo>
                    <a:pt x="738" y="1835"/>
                    <a:pt x="1215" y="1954"/>
                    <a:pt x="1643" y="2073"/>
                  </a:cubicBezTo>
                  <a:cubicBezTo>
                    <a:pt x="1548" y="1239"/>
                    <a:pt x="1143" y="477"/>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78"/>
            <p:cNvSpPr/>
            <p:nvPr/>
          </p:nvSpPr>
          <p:spPr>
            <a:xfrm>
              <a:off x="1147200" y="3378463"/>
              <a:ext cx="87550" cy="117300"/>
            </a:xfrm>
            <a:custGeom>
              <a:rect b="b" l="l" r="r" t="t"/>
              <a:pathLst>
                <a:path extrusionOk="0" h="4692" w="3502">
                  <a:moveTo>
                    <a:pt x="1763" y="0"/>
                  </a:moveTo>
                  <a:cubicBezTo>
                    <a:pt x="810" y="0"/>
                    <a:pt x="0" y="762"/>
                    <a:pt x="0" y="1739"/>
                  </a:cubicBezTo>
                  <a:cubicBezTo>
                    <a:pt x="0" y="2144"/>
                    <a:pt x="286" y="3144"/>
                    <a:pt x="858" y="4692"/>
                  </a:cubicBezTo>
                  <a:cubicBezTo>
                    <a:pt x="1120" y="4549"/>
                    <a:pt x="1429" y="4454"/>
                    <a:pt x="1763" y="4454"/>
                  </a:cubicBezTo>
                  <a:cubicBezTo>
                    <a:pt x="2072" y="4454"/>
                    <a:pt x="2382" y="4549"/>
                    <a:pt x="2644" y="4692"/>
                  </a:cubicBezTo>
                  <a:cubicBezTo>
                    <a:pt x="3215" y="3120"/>
                    <a:pt x="3501" y="2144"/>
                    <a:pt x="3501" y="1739"/>
                  </a:cubicBezTo>
                  <a:cubicBezTo>
                    <a:pt x="3501" y="786"/>
                    <a:pt x="2739" y="0"/>
                    <a:pt x="17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78"/>
            <p:cNvSpPr/>
            <p:nvPr/>
          </p:nvSpPr>
          <p:spPr>
            <a:xfrm>
              <a:off x="1054925" y="3530863"/>
              <a:ext cx="117300" cy="102425"/>
            </a:xfrm>
            <a:custGeom>
              <a:rect b="b" l="l" r="r" t="t"/>
              <a:pathLst>
                <a:path extrusionOk="0" h="4097" w="4692">
                  <a:moveTo>
                    <a:pt x="3715" y="1"/>
                  </a:moveTo>
                  <a:cubicBezTo>
                    <a:pt x="2144" y="382"/>
                    <a:pt x="1167" y="668"/>
                    <a:pt x="834" y="930"/>
                  </a:cubicBezTo>
                  <a:cubicBezTo>
                    <a:pt x="453" y="1191"/>
                    <a:pt x="167" y="1573"/>
                    <a:pt x="95" y="2025"/>
                  </a:cubicBezTo>
                  <a:cubicBezTo>
                    <a:pt x="0" y="2454"/>
                    <a:pt x="95" y="2954"/>
                    <a:pt x="357" y="3335"/>
                  </a:cubicBezTo>
                  <a:cubicBezTo>
                    <a:pt x="619" y="3716"/>
                    <a:pt x="1000" y="3978"/>
                    <a:pt x="1453" y="4073"/>
                  </a:cubicBezTo>
                  <a:cubicBezTo>
                    <a:pt x="1572" y="4097"/>
                    <a:pt x="1691" y="4097"/>
                    <a:pt x="1786" y="4097"/>
                  </a:cubicBezTo>
                  <a:cubicBezTo>
                    <a:pt x="2144" y="4097"/>
                    <a:pt x="2477" y="4002"/>
                    <a:pt x="2763" y="3811"/>
                  </a:cubicBezTo>
                  <a:cubicBezTo>
                    <a:pt x="3120" y="3621"/>
                    <a:pt x="3787" y="2858"/>
                    <a:pt x="4692" y="1549"/>
                  </a:cubicBezTo>
                  <a:cubicBezTo>
                    <a:pt x="4144" y="1287"/>
                    <a:pt x="3715" y="691"/>
                    <a:pt x="3715" y="25"/>
                  </a:cubicBezTo>
                  <a:lnTo>
                    <a:pt x="37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78"/>
            <p:cNvSpPr/>
            <p:nvPr/>
          </p:nvSpPr>
          <p:spPr>
            <a:xfrm>
              <a:off x="1206725" y="3532063"/>
              <a:ext cx="116125" cy="102425"/>
            </a:xfrm>
            <a:custGeom>
              <a:rect b="b" l="l" r="r" t="t"/>
              <a:pathLst>
                <a:path extrusionOk="0" h="4097" w="4645">
                  <a:moveTo>
                    <a:pt x="1049" y="0"/>
                  </a:moveTo>
                  <a:cubicBezTo>
                    <a:pt x="1049" y="691"/>
                    <a:pt x="596" y="1310"/>
                    <a:pt x="1" y="1548"/>
                  </a:cubicBezTo>
                  <a:cubicBezTo>
                    <a:pt x="930" y="2834"/>
                    <a:pt x="1549" y="3573"/>
                    <a:pt x="1882" y="3787"/>
                  </a:cubicBezTo>
                  <a:cubicBezTo>
                    <a:pt x="2168" y="4001"/>
                    <a:pt x="2501" y="4096"/>
                    <a:pt x="2859" y="4096"/>
                  </a:cubicBezTo>
                  <a:cubicBezTo>
                    <a:pt x="2978" y="4096"/>
                    <a:pt x="3097" y="4096"/>
                    <a:pt x="3168" y="4049"/>
                  </a:cubicBezTo>
                  <a:cubicBezTo>
                    <a:pt x="3621" y="3954"/>
                    <a:pt x="4049" y="3692"/>
                    <a:pt x="4288" y="3311"/>
                  </a:cubicBezTo>
                  <a:cubicBezTo>
                    <a:pt x="4549" y="2930"/>
                    <a:pt x="4645" y="2453"/>
                    <a:pt x="4549" y="2001"/>
                  </a:cubicBezTo>
                  <a:cubicBezTo>
                    <a:pt x="4454" y="1548"/>
                    <a:pt x="4192" y="1143"/>
                    <a:pt x="3811" y="905"/>
                  </a:cubicBezTo>
                  <a:cubicBezTo>
                    <a:pt x="3478" y="691"/>
                    <a:pt x="2549" y="405"/>
                    <a:pt x="10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78"/>
            <p:cNvSpPr/>
            <p:nvPr/>
          </p:nvSpPr>
          <p:spPr>
            <a:xfrm>
              <a:off x="1164475" y="3505263"/>
              <a:ext cx="51800" cy="52425"/>
            </a:xfrm>
            <a:custGeom>
              <a:rect b="b" l="l" r="r" t="t"/>
              <a:pathLst>
                <a:path extrusionOk="0" h="2097" w="2072">
                  <a:moveTo>
                    <a:pt x="1024" y="1"/>
                  </a:moveTo>
                  <a:cubicBezTo>
                    <a:pt x="453" y="1"/>
                    <a:pt x="0" y="477"/>
                    <a:pt x="0" y="1049"/>
                  </a:cubicBezTo>
                  <a:cubicBezTo>
                    <a:pt x="0" y="1620"/>
                    <a:pt x="453" y="2096"/>
                    <a:pt x="1024" y="2096"/>
                  </a:cubicBezTo>
                  <a:cubicBezTo>
                    <a:pt x="1596" y="2096"/>
                    <a:pt x="2072" y="1620"/>
                    <a:pt x="2072" y="1049"/>
                  </a:cubicBezTo>
                  <a:cubicBezTo>
                    <a:pt x="2072" y="477"/>
                    <a:pt x="1619" y="1"/>
                    <a:pt x="10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0" name="Google Shape;1470;p78"/>
          <p:cNvGrpSpPr/>
          <p:nvPr/>
        </p:nvGrpSpPr>
        <p:grpSpPr>
          <a:xfrm>
            <a:off x="1555836" y="1187700"/>
            <a:ext cx="300156" cy="302048"/>
            <a:chOff x="1048375" y="2890863"/>
            <a:chExt cx="281625" cy="283400"/>
          </a:xfrm>
        </p:grpSpPr>
        <p:sp>
          <p:nvSpPr>
            <p:cNvPr id="1471" name="Google Shape;1471;p78"/>
            <p:cNvSpPr/>
            <p:nvPr/>
          </p:nvSpPr>
          <p:spPr>
            <a:xfrm>
              <a:off x="1072175" y="3000988"/>
              <a:ext cx="16100" cy="26825"/>
            </a:xfrm>
            <a:custGeom>
              <a:rect b="b" l="l" r="r" t="t"/>
              <a:pathLst>
                <a:path extrusionOk="0" h="1073" w="644">
                  <a:moveTo>
                    <a:pt x="1" y="1"/>
                  </a:moveTo>
                  <a:lnTo>
                    <a:pt x="1" y="1073"/>
                  </a:lnTo>
                  <a:lnTo>
                    <a:pt x="644" y="477"/>
                  </a:lnTo>
                  <a:lnTo>
                    <a:pt x="6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78"/>
            <p:cNvSpPr/>
            <p:nvPr/>
          </p:nvSpPr>
          <p:spPr>
            <a:xfrm>
              <a:off x="1048375" y="3028388"/>
              <a:ext cx="23825" cy="61350"/>
            </a:xfrm>
            <a:custGeom>
              <a:rect b="b" l="l" r="r" t="t"/>
              <a:pathLst>
                <a:path extrusionOk="0" h="2454" w="953">
                  <a:moveTo>
                    <a:pt x="953" y="0"/>
                  </a:moveTo>
                  <a:lnTo>
                    <a:pt x="0" y="858"/>
                  </a:lnTo>
                  <a:lnTo>
                    <a:pt x="0" y="2453"/>
                  </a:lnTo>
                  <a:lnTo>
                    <a:pt x="953" y="2453"/>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78"/>
            <p:cNvSpPr/>
            <p:nvPr/>
          </p:nvSpPr>
          <p:spPr>
            <a:xfrm>
              <a:off x="1088250" y="2995638"/>
              <a:ext cx="20275" cy="94100"/>
            </a:xfrm>
            <a:custGeom>
              <a:rect b="b" l="l" r="r" t="t"/>
              <a:pathLst>
                <a:path extrusionOk="0" h="3764" w="811">
                  <a:moveTo>
                    <a:pt x="811" y="1"/>
                  </a:moveTo>
                  <a:lnTo>
                    <a:pt x="1" y="715"/>
                  </a:lnTo>
                  <a:lnTo>
                    <a:pt x="1" y="3763"/>
                  </a:lnTo>
                  <a:lnTo>
                    <a:pt x="811" y="3763"/>
                  </a:lnTo>
                  <a:lnTo>
                    <a:pt x="8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78"/>
            <p:cNvSpPr/>
            <p:nvPr/>
          </p:nvSpPr>
          <p:spPr>
            <a:xfrm>
              <a:off x="1124575" y="2963488"/>
              <a:ext cx="26225" cy="126250"/>
            </a:xfrm>
            <a:custGeom>
              <a:rect b="b" l="l" r="r" t="t"/>
              <a:pathLst>
                <a:path extrusionOk="0" h="5050" w="1049">
                  <a:moveTo>
                    <a:pt x="786" y="1"/>
                  </a:moveTo>
                  <a:lnTo>
                    <a:pt x="1" y="691"/>
                  </a:lnTo>
                  <a:lnTo>
                    <a:pt x="1" y="5049"/>
                  </a:lnTo>
                  <a:lnTo>
                    <a:pt x="1048" y="5049"/>
                  </a:lnTo>
                  <a:lnTo>
                    <a:pt x="78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78"/>
            <p:cNvSpPr/>
            <p:nvPr/>
          </p:nvSpPr>
          <p:spPr>
            <a:xfrm>
              <a:off x="1108500" y="2971838"/>
              <a:ext cx="16100" cy="23825"/>
            </a:xfrm>
            <a:custGeom>
              <a:rect b="b" l="l" r="r" t="t"/>
              <a:pathLst>
                <a:path extrusionOk="0" h="953" w="644">
                  <a:moveTo>
                    <a:pt x="1" y="0"/>
                  </a:moveTo>
                  <a:lnTo>
                    <a:pt x="1" y="953"/>
                  </a:lnTo>
                  <a:lnTo>
                    <a:pt x="644" y="357"/>
                  </a:lnTo>
                  <a:lnTo>
                    <a:pt x="6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78"/>
            <p:cNvSpPr/>
            <p:nvPr/>
          </p:nvSpPr>
          <p:spPr>
            <a:xfrm>
              <a:off x="1269850" y="2995638"/>
              <a:ext cx="20250" cy="94100"/>
            </a:xfrm>
            <a:custGeom>
              <a:rect b="b" l="l" r="r" t="t"/>
              <a:pathLst>
                <a:path extrusionOk="0" h="3764" w="810">
                  <a:moveTo>
                    <a:pt x="0" y="1"/>
                  </a:moveTo>
                  <a:lnTo>
                    <a:pt x="0" y="3763"/>
                  </a:lnTo>
                  <a:lnTo>
                    <a:pt x="810" y="3763"/>
                  </a:lnTo>
                  <a:lnTo>
                    <a:pt x="810" y="71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78"/>
            <p:cNvSpPr/>
            <p:nvPr/>
          </p:nvSpPr>
          <p:spPr>
            <a:xfrm>
              <a:off x="1290075" y="3000988"/>
              <a:ext cx="16100" cy="26825"/>
            </a:xfrm>
            <a:custGeom>
              <a:rect b="b" l="l" r="r" t="t"/>
              <a:pathLst>
                <a:path extrusionOk="0" h="1073" w="644">
                  <a:moveTo>
                    <a:pt x="1" y="1"/>
                  </a:moveTo>
                  <a:lnTo>
                    <a:pt x="1" y="477"/>
                  </a:lnTo>
                  <a:lnTo>
                    <a:pt x="644" y="1073"/>
                  </a:lnTo>
                  <a:lnTo>
                    <a:pt x="6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78"/>
            <p:cNvSpPr/>
            <p:nvPr/>
          </p:nvSpPr>
          <p:spPr>
            <a:xfrm>
              <a:off x="1306150" y="3027788"/>
              <a:ext cx="23850" cy="60750"/>
            </a:xfrm>
            <a:custGeom>
              <a:rect b="b" l="l" r="r" t="t"/>
              <a:pathLst>
                <a:path extrusionOk="0" h="2430" w="954">
                  <a:moveTo>
                    <a:pt x="1" y="1"/>
                  </a:moveTo>
                  <a:lnTo>
                    <a:pt x="1" y="2430"/>
                  </a:lnTo>
                  <a:lnTo>
                    <a:pt x="953" y="2430"/>
                  </a:lnTo>
                  <a:lnTo>
                    <a:pt x="953" y="83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78"/>
            <p:cNvSpPr/>
            <p:nvPr/>
          </p:nvSpPr>
          <p:spPr>
            <a:xfrm>
              <a:off x="1226975" y="2963488"/>
              <a:ext cx="26825" cy="126250"/>
            </a:xfrm>
            <a:custGeom>
              <a:rect b="b" l="l" r="r" t="t"/>
              <a:pathLst>
                <a:path extrusionOk="0" h="5050" w="1073">
                  <a:moveTo>
                    <a:pt x="286" y="1"/>
                  </a:moveTo>
                  <a:lnTo>
                    <a:pt x="1" y="5049"/>
                  </a:lnTo>
                  <a:lnTo>
                    <a:pt x="1072" y="5049"/>
                  </a:lnTo>
                  <a:lnTo>
                    <a:pt x="1072" y="691"/>
                  </a:ln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78"/>
            <p:cNvSpPr/>
            <p:nvPr/>
          </p:nvSpPr>
          <p:spPr>
            <a:xfrm>
              <a:off x="1253775" y="2971838"/>
              <a:ext cx="16100" cy="23825"/>
            </a:xfrm>
            <a:custGeom>
              <a:rect b="b" l="l" r="r" t="t"/>
              <a:pathLst>
                <a:path extrusionOk="0" h="953" w="644">
                  <a:moveTo>
                    <a:pt x="0" y="0"/>
                  </a:moveTo>
                  <a:lnTo>
                    <a:pt x="0" y="357"/>
                  </a:lnTo>
                  <a:lnTo>
                    <a:pt x="643" y="953"/>
                  </a:ln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78"/>
            <p:cNvSpPr/>
            <p:nvPr/>
          </p:nvSpPr>
          <p:spPr>
            <a:xfrm>
              <a:off x="1121600" y="3117688"/>
              <a:ext cx="33950" cy="56575"/>
            </a:xfrm>
            <a:custGeom>
              <a:rect b="b" l="l" r="r" t="t"/>
              <a:pathLst>
                <a:path extrusionOk="0" h="2263" w="1358">
                  <a:moveTo>
                    <a:pt x="1239" y="1"/>
                  </a:moveTo>
                  <a:lnTo>
                    <a:pt x="405" y="929"/>
                  </a:lnTo>
                  <a:cubicBezTo>
                    <a:pt x="167" y="1191"/>
                    <a:pt x="0" y="1549"/>
                    <a:pt x="0" y="1930"/>
                  </a:cubicBezTo>
                  <a:lnTo>
                    <a:pt x="0" y="2263"/>
                  </a:lnTo>
                  <a:lnTo>
                    <a:pt x="1358" y="2263"/>
                  </a:lnTo>
                  <a:lnTo>
                    <a:pt x="12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78"/>
            <p:cNvSpPr/>
            <p:nvPr/>
          </p:nvSpPr>
          <p:spPr>
            <a:xfrm>
              <a:off x="1221625" y="3116488"/>
              <a:ext cx="33950" cy="56600"/>
            </a:xfrm>
            <a:custGeom>
              <a:rect b="b" l="l" r="r" t="t"/>
              <a:pathLst>
                <a:path extrusionOk="0" h="2264" w="1358">
                  <a:moveTo>
                    <a:pt x="119" y="1"/>
                  </a:moveTo>
                  <a:lnTo>
                    <a:pt x="0" y="2263"/>
                  </a:lnTo>
                  <a:lnTo>
                    <a:pt x="1358" y="2263"/>
                  </a:lnTo>
                  <a:lnTo>
                    <a:pt x="1358" y="1954"/>
                  </a:lnTo>
                  <a:cubicBezTo>
                    <a:pt x="1358" y="1597"/>
                    <a:pt x="1215" y="1239"/>
                    <a:pt x="977" y="954"/>
                  </a:cubicBezTo>
                  <a:lnTo>
                    <a:pt x="11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78"/>
            <p:cNvSpPr/>
            <p:nvPr/>
          </p:nvSpPr>
          <p:spPr>
            <a:xfrm>
              <a:off x="1157925" y="2890863"/>
              <a:ext cx="61925" cy="282825"/>
            </a:xfrm>
            <a:custGeom>
              <a:rect b="b" l="l" r="r" t="t"/>
              <a:pathLst>
                <a:path extrusionOk="0" h="11313" w="2477">
                  <a:moveTo>
                    <a:pt x="1238" y="0"/>
                  </a:moveTo>
                  <a:lnTo>
                    <a:pt x="357" y="762"/>
                  </a:lnTo>
                  <a:cubicBezTo>
                    <a:pt x="119" y="977"/>
                    <a:pt x="0" y="1310"/>
                    <a:pt x="0" y="1644"/>
                  </a:cubicBezTo>
                  <a:lnTo>
                    <a:pt x="524" y="11312"/>
                  </a:lnTo>
                  <a:lnTo>
                    <a:pt x="1905" y="11312"/>
                  </a:lnTo>
                  <a:lnTo>
                    <a:pt x="2453" y="1644"/>
                  </a:lnTo>
                  <a:cubicBezTo>
                    <a:pt x="2477" y="1310"/>
                    <a:pt x="2334" y="1001"/>
                    <a:pt x="2096" y="762"/>
                  </a:cubicBezTo>
                  <a:lnTo>
                    <a:pt x="123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4" name="Google Shape;1484;p78"/>
          <p:cNvGrpSpPr/>
          <p:nvPr/>
        </p:nvGrpSpPr>
        <p:grpSpPr>
          <a:xfrm>
            <a:off x="3117827" y="2950200"/>
            <a:ext cx="301435" cy="283023"/>
            <a:chOff x="1048375" y="2441363"/>
            <a:chExt cx="282825" cy="265550"/>
          </a:xfrm>
        </p:grpSpPr>
        <p:sp>
          <p:nvSpPr>
            <p:cNvPr id="1485" name="Google Shape;1485;p78"/>
            <p:cNvSpPr/>
            <p:nvPr/>
          </p:nvSpPr>
          <p:spPr>
            <a:xfrm>
              <a:off x="1048375" y="2670588"/>
              <a:ext cx="15500" cy="16075"/>
            </a:xfrm>
            <a:custGeom>
              <a:rect b="b" l="l" r="r" t="t"/>
              <a:pathLst>
                <a:path extrusionOk="0" h="643" w="620">
                  <a:moveTo>
                    <a:pt x="0" y="0"/>
                  </a:moveTo>
                  <a:lnTo>
                    <a:pt x="0" y="643"/>
                  </a:lnTo>
                  <a:lnTo>
                    <a:pt x="500" y="643"/>
                  </a:lnTo>
                  <a:lnTo>
                    <a:pt x="500" y="595"/>
                  </a:lnTo>
                  <a:cubicBezTo>
                    <a:pt x="500" y="381"/>
                    <a:pt x="524" y="214"/>
                    <a:pt x="6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78"/>
            <p:cNvSpPr/>
            <p:nvPr/>
          </p:nvSpPr>
          <p:spPr>
            <a:xfrm>
              <a:off x="1131125" y="2670588"/>
              <a:ext cx="114925" cy="16075"/>
            </a:xfrm>
            <a:custGeom>
              <a:rect b="b" l="l" r="r" t="t"/>
              <a:pathLst>
                <a:path extrusionOk="0" h="643" w="4597">
                  <a:moveTo>
                    <a:pt x="72" y="0"/>
                  </a:moveTo>
                  <a:lnTo>
                    <a:pt x="0" y="24"/>
                  </a:lnTo>
                  <a:cubicBezTo>
                    <a:pt x="72" y="214"/>
                    <a:pt x="143" y="381"/>
                    <a:pt x="143" y="595"/>
                  </a:cubicBezTo>
                  <a:lnTo>
                    <a:pt x="143" y="643"/>
                  </a:lnTo>
                  <a:lnTo>
                    <a:pt x="4478" y="643"/>
                  </a:lnTo>
                  <a:lnTo>
                    <a:pt x="4478" y="595"/>
                  </a:lnTo>
                  <a:cubicBezTo>
                    <a:pt x="4478" y="381"/>
                    <a:pt x="4549" y="214"/>
                    <a:pt x="45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78"/>
            <p:cNvSpPr/>
            <p:nvPr/>
          </p:nvSpPr>
          <p:spPr>
            <a:xfrm>
              <a:off x="1314500" y="2671163"/>
              <a:ext cx="16700" cy="16700"/>
            </a:xfrm>
            <a:custGeom>
              <a:rect b="b" l="l" r="r" t="t"/>
              <a:pathLst>
                <a:path extrusionOk="0" h="668" w="668">
                  <a:moveTo>
                    <a:pt x="0" y="1"/>
                  </a:moveTo>
                  <a:cubicBezTo>
                    <a:pt x="96" y="191"/>
                    <a:pt x="119" y="382"/>
                    <a:pt x="119" y="596"/>
                  </a:cubicBezTo>
                  <a:lnTo>
                    <a:pt x="119" y="668"/>
                  </a:lnTo>
                  <a:lnTo>
                    <a:pt x="667" y="668"/>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78"/>
            <p:cNvSpPr/>
            <p:nvPr/>
          </p:nvSpPr>
          <p:spPr>
            <a:xfrm>
              <a:off x="1272225" y="2558063"/>
              <a:ext cx="16100" cy="91700"/>
            </a:xfrm>
            <a:custGeom>
              <a:rect b="b" l="l" r="r" t="t"/>
              <a:pathLst>
                <a:path extrusionOk="0" h="3668" w="644">
                  <a:moveTo>
                    <a:pt x="0" y="0"/>
                  </a:moveTo>
                  <a:lnTo>
                    <a:pt x="0" y="3668"/>
                  </a:lnTo>
                  <a:cubicBezTo>
                    <a:pt x="120" y="3644"/>
                    <a:pt x="215" y="3644"/>
                    <a:pt x="310" y="3644"/>
                  </a:cubicBezTo>
                  <a:cubicBezTo>
                    <a:pt x="453" y="3644"/>
                    <a:pt x="548" y="3644"/>
                    <a:pt x="643" y="3668"/>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78"/>
            <p:cNvSpPr/>
            <p:nvPr/>
          </p:nvSpPr>
          <p:spPr>
            <a:xfrm>
              <a:off x="1259725" y="2665188"/>
              <a:ext cx="41700" cy="41725"/>
            </a:xfrm>
            <a:custGeom>
              <a:rect b="b" l="l" r="r" t="t"/>
              <a:pathLst>
                <a:path extrusionOk="0" h="1669" w="1668">
                  <a:moveTo>
                    <a:pt x="792" y="1"/>
                  </a:moveTo>
                  <a:cubicBezTo>
                    <a:pt x="337" y="1"/>
                    <a:pt x="0" y="373"/>
                    <a:pt x="0" y="835"/>
                  </a:cubicBezTo>
                  <a:cubicBezTo>
                    <a:pt x="0" y="1311"/>
                    <a:pt x="381" y="1669"/>
                    <a:pt x="834" y="1669"/>
                  </a:cubicBezTo>
                  <a:cubicBezTo>
                    <a:pt x="1310" y="1669"/>
                    <a:pt x="1667" y="1288"/>
                    <a:pt x="1667" y="835"/>
                  </a:cubicBezTo>
                  <a:cubicBezTo>
                    <a:pt x="1667" y="359"/>
                    <a:pt x="1263" y="2"/>
                    <a:pt x="834" y="2"/>
                  </a:cubicBezTo>
                  <a:cubicBezTo>
                    <a:pt x="820" y="1"/>
                    <a:pt x="806" y="1"/>
                    <a:pt x="7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78"/>
            <p:cNvSpPr/>
            <p:nvPr/>
          </p:nvSpPr>
          <p:spPr>
            <a:xfrm>
              <a:off x="1064450" y="2441363"/>
              <a:ext cx="265550" cy="226850"/>
            </a:xfrm>
            <a:custGeom>
              <a:rect b="b" l="l" r="r" t="t"/>
              <a:pathLst>
                <a:path extrusionOk="0" h="9074" w="10622">
                  <a:moveTo>
                    <a:pt x="7764" y="643"/>
                  </a:moveTo>
                  <a:lnTo>
                    <a:pt x="7764" y="1667"/>
                  </a:lnTo>
                  <a:lnTo>
                    <a:pt x="6978" y="1667"/>
                  </a:lnTo>
                  <a:lnTo>
                    <a:pt x="6978" y="715"/>
                  </a:lnTo>
                  <a:cubicBezTo>
                    <a:pt x="7121" y="691"/>
                    <a:pt x="7240" y="643"/>
                    <a:pt x="7383" y="643"/>
                  </a:cubicBezTo>
                  <a:close/>
                  <a:moveTo>
                    <a:pt x="9288" y="643"/>
                  </a:moveTo>
                  <a:lnTo>
                    <a:pt x="9288" y="1667"/>
                  </a:lnTo>
                  <a:lnTo>
                    <a:pt x="8454" y="1667"/>
                  </a:lnTo>
                  <a:lnTo>
                    <a:pt x="8454" y="643"/>
                  </a:lnTo>
                  <a:close/>
                  <a:moveTo>
                    <a:pt x="6311" y="1001"/>
                  </a:moveTo>
                  <a:lnTo>
                    <a:pt x="6311" y="2049"/>
                  </a:lnTo>
                  <a:lnTo>
                    <a:pt x="5382" y="2787"/>
                  </a:lnTo>
                  <a:lnTo>
                    <a:pt x="5382" y="1763"/>
                  </a:lnTo>
                  <a:cubicBezTo>
                    <a:pt x="5382" y="1763"/>
                    <a:pt x="6263" y="1048"/>
                    <a:pt x="6311" y="1001"/>
                  </a:cubicBezTo>
                  <a:close/>
                  <a:moveTo>
                    <a:pt x="4739" y="2287"/>
                  </a:moveTo>
                  <a:lnTo>
                    <a:pt x="4739" y="3263"/>
                  </a:lnTo>
                  <a:lnTo>
                    <a:pt x="3811" y="4025"/>
                  </a:lnTo>
                  <a:lnTo>
                    <a:pt x="3811" y="3073"/>
                  </a:lnTo>
                  <a:lnTo>
                    <a:pt x="4739" y="2287"/>
                  </a:lnTo>
                  <a:close/>
                  <a:moveTo>
                    <a:pt x="3168" y="3620"/>
                  </a:moveTo>
                  <a:lnTo>
                    <a:pt x="3168" y="4573"/>
                  </a:lnTo>
                  <a:lnTo>
                    <a:pt x="2239" y="5335"/>
                  </a:lnTo>
                  <a:lnTo>
                    <a:pt x="2239" y="4406"/>
                  </a:lnTo>
                  <a:lnTo>
                    <a:pt x="3168" y="3620"/>
                  </a:lnTo>
                  <a:close/>
                  <a:moveTo>
                    <a:pt x="1620" y="4906"/>
                  </a:moveTo>
                  <a:lnTo>
                    <a:pt x="1620" y="5835"/>
                  </a:lnTo>
                  <a:lnTo>
                    <a:pt x="691" y="6573"/>
                  </a:lnTo>
                  <a:lnTo>
                    <a:pt x="691" y="5692"/>
                  </a:lnTo>
                  <a:lnTo>
                    <a:pt x="1620" y="4906"/>
                  </a:lnTo>
                  <a:close/>
                  <a:moveTo>
                    <a:pt x="7383" y="0"/>
                  </a:moveTo>
                  <a:cubicBezTo>
                    <a:pt x="6787" y="0"/>
                    <a:pt x="6216" y="215"/>
                    <a:pt x="5740" y="596"/>
                  </a:cubicBezTo>
                  <a:lnTo>
                    <a:pt x="0" y="5383"/>
                  </a:lnTo>
                  <a:lnTo>
                    <a:pt x="0" y="9074"/>
                  </a:lnTo>
                  <a:cubicBezTo>
                    <a:pt x="262" y="8597"/>
                    <a:pt x="738" y="8312"/>
                    <a:pt x="1310" y="8312"/>
                  </a:cubicBezTo>
                  <a:cubicBezTo>
                    <a:pt x="1691" y="8312"/>
                    <a:pt x="2024" y="8455"/>
                    <a:pt x="2286" y="8693"/>
                  </a:cubicBezTo>
                  <a:lnTo>
                    <a:pt x="8026" y="4025"/>
                  </a:lnTo>
                  <a:lnTo>
                    <a:pt x="10621" y="4025"/>
                  </a:lnTo>
                  <a:lnTo>
                    <a:pt x="10621" y="1667"/>
                  </a:lnTo>
                  <a:lnTo>
                    <a:pt x="9931" y="1667"/>
                  </a:lnTo>
                  <a:lnTo>
                    <a:pt x="993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78"/>
            <p:cNvSpPr/>
            <p:nvPr/>
          </p:nvSpPr>
          <p:spPr>
            <a:xfrm>
              <a:off x="1076950" y="2665213"/>
              <a:ext cx="41700" cy="41700"/>
            </a:xfrm>
            <a:custGeom>
              <a:rect b="b" l="l" r="r" t="t"/>
              <a:pathLst>
                <a:path extrusionOk="0" h="1668" w="1668">
                  <a:moveTo>
                    <a:pt x="834" y="1"/>
                  </a:moveTo>
                  <a:cubicBezTo>
                    <a:pt x="358" y="1"/>
                    <a:pt x="0" y="382"/>
                    <a:pt x="0" y="834"/>
                  </a:cubicBezTo>
                  <a:cubicBezTo>
                    <a:pt x="0" y="1310"/>
                    <a:pt x="405" y="1668"/>
                    <a:pt x="834" y="1668"/>
                  </a:cubicBezTo>
                  <a:cubicBezTo>
                    <a:pt x="1286" y="1668"/>
                    <a:pt x="1667" y="1287"/>
                    <a:pt x="1667" y="834"/>
                  </a:cubicBezTo>
                  <a:cubicBezTo>
                    <a:pt x="1667" y="358"/>
                    <a:pt x="1286"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2" name="Google Shape;1492;p78"/>
          <p:cNvGrpSpPr/>
          <p:nvPr/>
        </p:nvGrpSpPr>
        <p:grpSpPr>
          <a:xfrm>
            <a:off x="711196" y="2941620"/>
            <a:ext cx="226562" cy="300183"/>
            <a:chOff x="3049975" y="3857713"/>
            <a:chExt cx="212575" cy="281650"/>
          </a:xfrm>
        </p:grpSpPr>
        <p:sp>
          <p:nvSpPr>
            <p:cNvPr id="1493" name="Google Shape;1493;p78"/>
            <p:cNvSpPr/>
            <p:nvPr/>
          </p:nvSpPr>
          <p:spPr>
            <a:xfrm>
              <a:off x="3102375" y="3909513"/>
              <a:ext cx="108375" cy="108975"/>
            </a:xfrm>
            <a:custGeom>
              <a:rect b="b" l="l" r="r" t="t"/>
              <a:pathLst>
                <a:path extrusionOk="0" h="4359" w="4335">
                  <a:moveTo>
                    <a:pt x="2072" y="1025"/>
                  </a:moveTo>
                  <a:lnTo>
                    <a:pt x="3048" y="2049"/>
                  </a:lnTo>
                  <a:lnTo>
                    <a:pt x="3572" y="2049"/>
                  </a:lnTo>
                  <a:lnTo>
                    <a:pt x="3572" y="2716"/>
                  </a:lnTo>
                  <a:lnTo>
                    <a:pt x="1072" y="2716"/>
                  </a:lnTo>
                  <a:lnTo>
                    <a:pt x="524" y="2144"/>
                  </a:lnTo>
                  <a:lnTo>
                    <a:pt x="1000" y="1668"/>
                  </a:lnTo>
                  <a:lnTo>
                    <a:pt x="1358" y="2025"/>
                  </a:lnTo>
                  <a:lnTo>
                    <a:pt x="2144" y="2025"/>
                  </a:lnTo>
                  <a:lnTo>
                    <a:pt x="1596" y="1453"/>
                  </a:lnTo>
                  <a:lnTo>
                    <a:pt x="2072" y="1025"/>
                  </a:lnTo>
                  <a:close/>
                  <a:moveTo>
                    <a:pt x="2167" y="1"/>
                  </a:moveTo>
                  <a:cubicBezTo>
                    <a:pt x="977" y="1"/>
                    <a:pt x="0" y="977"/>
                    <a:pt x="0" y="2168"/>
                  </a:cubicBezTo>
                  <a:cubicBezTo>
                    <a:pt x="0" y="3359"/>
                    <a:pt x="977" y="4359"/>
                    <a:pt x="2167" y="4359"/>
                  </a:cubicBezTo>
                  <a:cubicBezTo>
                    <a:pt x="3358" y="4359"/>
                    <a:pt x="4334" y="3359"/>
                    <a:pt x="4334" y="2168"/>
                  </a:cubicBezTo>
                  <a:cubicBezTo>
                    <a:pt x="4334" y="977"/>
                    <a:pt x="3358" y="1"/>
                    <a:pt x="21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78"/>
            <p:cNvSpPr/>
            <p:nvPr/>
          </p:nvSpPr>
          <p:spPr>
            <a:xfrm>
              <a:off x="3049975" y="3857713"/>
              <a:ext cx="212575" cy="281650"/>
            </a:xfrm>
            <a:custGeom>
              <a:rect b="b" l="l" r="r" t="t"/>
              <a:pathLst>
                <a:path extrusionOk="0" h="11266" w="8503">
                  <a:moveTo>
                    <a:pt x="4263" y="1430"/>
                  </a:moveTo>
                  <a:cubicBezTo>
                    <a:pt x="5811" y="1430"/>
                    <a:pt x="7097" y="2692"/>
                    <a:pt x="7097" y="4240"/>
                  </a:cubicBezTo>
                  <a:cubicBezTo>
                    <a:pt x="7050" y="5788"/>
                    <a:pt x="5811" y="7074"/>
                    <a:pt x="4263" y="7074"/>
                  </a:cubicBezTo>
                  <a:cubicBezTo>
                    <a:pt x="2715" y="7074"/>
                    <a:pt x="1429" y="5788"/>
                    <a:pt x="1429" y="4240"/>
                  </a:cubicBezTo>
                  <a:cubicBezTo>
                    <a:pt x="1429" y="2692"/>
                    <a:pt x="2715" y="1430"/>
                    <a:pt x="4263" y="1430"/>
                  </a:cubicBezTo>
                  <a:close/>
                  <a:moveTo>
                    <a:pt x="4263" y="1"/>
                  </a:moveTo>
                  <a:cubicBezTo>
                    <a:pt x="1906" y="1"/>
                    <a:pt x="1" y="1882"/>
                    <a:pt x="1" y="4240"/>
                  </a:cubicBezTo>
                  <a:cubicBezTo>
                    <a:pt x="1" y="5026"/>
                    <a:pt x="215" y="5883"/>
                    <a:pt x="667" y="6788"/>
                  </a:cubicBezTo>
                  <a:cubicBezTo>
                    <a:pt x="977" y="7502"/>
                    <a:pt x="1453" y="8217"/>
                    <a:pt x="2049" y="8955"/>
                  </a:cubicBezTo>
                  <a:cubicBezTo>
                    <a:pt x="3049" y="10193"/>
                    <a:pt x="4025" y="11075"/>
                    <a:pt x="4049" y="11098"/>
                  </a:cubicBezTo>
                  <a:lnTo>
                    <a:pt x="4263" y="11265"/>
                  </a:lnTo>
                  <a:lnTo>
                    <a:pt x="4454" y="11098"/>
                  </a:lnTo>
                  <a:cubicBezTo>
                    <a:pt x="4501" y="11075"/>
                    <a:pt x="5478" y="10193"/>
                    <a:pt x="6454" y="8955"/>
                  </a:cubicBezTo>
                  <a:cubicBezTo>
                    <a:pt x="7050" y="8217"/>
                    <a:pt x="7502" y="7455"/>
                    <a:pt x="7859" y="6788"/>
                  </a:cubicBezTo>
                  <a:cubicBezTo>
                    <a:pt x="8264" y="5883"/>
                    <a:pt x="8502" y="5026"/>
                    <a:pt x="8502" y="4240"/>
                  </a:cubicBezTo>
                  <a:cubicBezTo>
                    <a:pt x="8479" y="1906"/>
                    <a:pt x="6573" y="1"/>
                    <a:pt x="42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5" name="Google Shape;1495;p78"/>
          <p:cNvGrpSpPr/>
          <p:nvPr/>
        </p:nvGrpSpPr>
        <p:grpSpPr>
          <a:xfrm>
            <a:off x="5524507" y="2940368"/>
            <a:ext cx="258297" cy="302687"/>
            <a:chOff x="4544925" y="1987113"/>
            <a:chExt cx="242350" cy="284000"/>
          </a:xfrm>
        </p:grpSpPr>
        <p:sp>
          <p:nvSpPr>
            <p:cNvPr id="1496" name="Google Shape;1496;p78"/>
            <p:cNvSpPr/>
            <p:nvPr/>
          </p:nvSpPr>
          <p:spPr>
            <a:xfrm>
              <a:off x="4571725" y="1987113"/>
              <a:ext cx="187550" cy="76825"/>
            </a:xfrm>
            <a:custGeom>
              <a:rect b="b" l="l" r="r" t="t"/>
              <a:pathLst>
                <a:path extrusionOk="0" h="3073" w="7502">
                  <a:moveTo>
                    <a:pt x="3763" y="0"/>
                  </a:moveTo>
                  <a:cubicBezTo>
                    <a:pt x="1906" y="0"/>
                    <a:pt x="358" y="1310"/>
                    <a:pt x="0" y="3072"/>
                  </a:cubicBezTo>
                  <a:cubicBezTo>
                    <a:pt x="215" y="2929"/>
                    <a:pt x="477" y="2810"/>
                    <a:pt x="786" y="2739"/>
                  </a:cubicBezTo>
                  <a:cubicBezTo>
                    <a:pt x="1239" y="1548"/>
                    <a:pt x="2382" y="691"/>
                    <a:pt x="3763" y="691"/>
                  </a:cubicBezTo>
                  <a:cubicBezTo>
                    <a:pt x="5120" y="691"/>
                    <a:pt x="6287" y="1548"/>
                    <a:pt x="6740" y="2786"/>
                  </a:cubicBezTo>
                  <a:cubicBezTo>
                    <a:pt x="7026" y="2810"/>
                    <a:pt x="7264" y="2929"/>
                    <a:pt x="7502" y="3072"/>
                  </a:cubicBezTo>
                  <a:cubicBezTo>
                    <a:pt x="7145" y="1310"/>
                    <a:pt x="5597" y="0"/>
                    <a:pt x="37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78"/>
            <p:cNvSpPr/>
            <p:nvPr/>
          </p:nvSpPr>
          <p:spPr>
            <a:xfrm>
              <a:off x="4674725" y="2179413"/>
              <a:ext cx="58375" cy="91700"/>
            </a:xfrm>
            <a:custGeom>
              <a:rect b="b" l="l" r="r" t="t"/>
              <a:pathLst>
                <a:path extrusionOk="0" h="3668" w="2335">
                  <a:moveTo>
                    <a:pt x="858" y="0"/>
                  </a:moveTo>
                  <a:cubicBezTo>
                    <a:pt x="834" y="262"/>
                    <a:pt x="691" y="596"/>
                    <a:pt x="357" y="977"/>
                  </a:cubicBezTo>
                  <a:cubicBezTo>
                    <a:pt x="215" y="1167"/>
                    <a:pt x="96" y="1310"/>
                    <a:pt x="0" y="1405"/>
                  </a:cubicBezTo>
                  <a:lnTo>
                    <a:pt x="0" y="3668"/>
                  </a:lnTo>
                  <a:lnTo>
                    <a:pt x="2334" y="3668"/>
                  </a:lnTo>
                  <a:lnTo>
                    <a:pt x="2334" y="500"/>
                  </a:lnTo>
                  <a:lnTo>
                    <a:pt x="8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78"/>
            <p:cNvSpPr/>
            <p:nvPr/>
          </p:nvSpPr>
          <p:spPr>
            <a:xfrm>
              <a:off x="4599100" y="2179413"/>
              <a:ext cx="58975" cy="91700"/>
            </a:xfrm>
            <a:custGeom>
              <a:rect b="b" l="l" r="r" t="t"/>
              <a:pathLst>
                <a:path extrusionOk="0" h="3668" w="2359">
                  <a:moveTo>
                    <a:pt x="1477" y="0"/>
                  </a:moveTo>
                  <a:lnTo>
                    <a:pt x="1" y="429"/>
                  </a:lnTo>
                  <a:lnTo>
                    <a:pt x="1" y="3668"/>
                  </a:lnTo>
                  <a:lnTo>
                    <a:pt x="2358" y="3668"/>
                  </a:lnTo>
                  <a:lnTo>
                    <a:pt x="2358" y="1405"/>
                  </a:lnTo>
                  <a:cubicBezTo>
                    <a:pt x="2239" y="1310"/>
                    <a:pt x="2120" y="1167"/>
                    <a:pt x="1977" y="977"/>
                  </a:cubicBezTo>
                  <a:cubicBezTo>
                    <a:pt x="1644" y="596"/>
                    <a:pt x="1501" y="262"/>
                    <a:pt x="14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78"/>
            <p:cNvSpPr/>
            <p:nvPr/>
          </p:nvSpPr>
          <p:spPr>
            <a:xfrm>
              <a:off x="4544925" y="2194888"/>
              <a:ext cx="38125" cy="75025"/>
            </a:xfrm>
            <a:custGeom>
              <a:rect b="b" l="l" r="r" t="t"/>
              <a:pathLst>
                <a:path extrusionOk="0" h="3001" w="1525">
                  <a:moveTo>
                    <a:pt x="1525" y="0"/>
                  </a:moveTo>
                  <a:lnTo>
                    <a:pt x="1049" y="143"/>
                  </a:lnTo>
                  <a:cubicBezTo>
                    <a:pt x="429" y="334"/>
                    <a:pt x="1" y="905"/>
                    <a:pt x="1" y="1548"/>
                  </a:cubicBezTo>
                  <a:lnTo>
                    <a:pt x="1" y="3001"/>
                  </a:lnTo>
                  <a:lnTo>
                    <a:pt x="1525" y="3001"/>
                  </a:lnTo>
                  <a:lnTo>
                    <a:pt x="15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78"/>
            <p:cNvSpPr/>
            <p:nvPr/>
          </p:nvSpPr>
          <p:spPr>
            <a:xfrm>
              <a:off x="4653275" y="2168688"/>
              <a:ext cx="26825" cy="29800"/>
            </a:xfrm>
            <a:custGeom>
              <a:rect b="b" l="l" r="r" t="t"/>
              <a:pathLst>
                <a:path extrusionOk="0" h="1192" w="1073">
                  <a:moveTo>
                    <a:pt x="1" y="1"/>
                  </a:moveTo>
                  <a:lnTo>
                    <a:pt x="1" y="358"/>
                  </a:lnTo>
                  <a:cubicBezTo>
                    <a:pt x="1" y="524"/>
                    <a:pt x="263" y="905"/>
                    <a:pt x="525" y="1191"/>
                  </a:cubicBezTo>
                  <a:cubicBezTo>
                    <a:pt x="787" y="882"/>
                    <a:pt x="1073" y="524"/>
                    <a:pt x="1073" y="358"/>
                  </a:cubicBezTo>
                  <a:lnTo>
                    <a:pt x="1073" y="1"/>
                  </a:lnTo>
                  <a:cubicBezTo>
                    <a:pt x="882" y="48"/>
                    <a:pt x="692" y="72"/>
                    <a:pt x="525" y="72"/>
                  </a:cubicBezTo>
                  <a:cubicBezTo>
                    <a:pt x="358" y="72"/>
                    <a:pt x="168" y="4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78"/>
            <p:cNvSpPr/>
            <p:nvPr/>
          </p:nvSpPr>
          <p:spPr>
            <a:xfrm>
              <a:off x="4749150" y="2197863"/>
              <a:ext cx="38125" cy="73250"/>
            </a:xfrm>
            <a:custGeom>
              <a:rect b="b" l="l" r="r" t="t"/>
              <a:pathLst>
                <a:path extrusionOk="0" h="2930" w="1525">
                  <a:moveTo>
                    <a:pt x="0" y="0"/>
                  </a:moveTo>
                  <a:lnTo>
                    <a:pt x="0" y="2930"/>
                  </a:lnTo>
                  <a:lnTo>
                    <a:pt x="1524" y="2930"/>
                  </a:lnTo>
                  <a:lnTo>
                    <a:pt x="1524" y="1548"/>
                  </a:lnTo>
                  <a:cubicBezTo>
                    <a:pt x="1524" y="929"/>
                    <a:pt x="1119" y="381"/>
                    <a:pt x="524" y="191"/>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78"/>
            <p:cNvSpPr/>
            <p:nvPr/>
          </p:nvSpPr>
          <p:spPr>
            <a:xfrm>
              <a:off x="4570525" y="2072238"/>
              <a:ext cx="33375" cy="54800"/>
            </a:xfrm>
            <a:custGeom>
              <a:rect b="b" l="l" r="r" t="t"/>
              <a:pathLst>
                <a:path extrusionOk="0" h="2192" w="1335">
                  <a:moveTo>
                    <a:pt x="1096" y="1"/>
                  </a:moveTo>
                  <a:cubicBezTo>
                    <a:pt x="501" y="1"/>
                    <a:pt x="1" y="477"/>
                    <a:pt x="1" y="1096"/>
                  </a:cubicBezTo>
                  <a:cubicBezTo>
                    <a:pt x="1" y="1691"/>
                    <a:pt x="477" y="2192"/>
                    <a:pt x="1096" y="2192"/>
                  </a:cubicBezTo>
                  <a:lnTo>
                    <a:pt x="1334" y="2192"/>
                  </a:lnTo>
                  <a:cubicBezTo>
                    <a:pt x="1215" y="1906"/>
                    <a:pt x="1144" y="1596"/>
                    <a:pt x="1144" y="1239"/>
                  </a:cubicBezTo>
                  <a:lnTo>
                    <a:pt x="1144" y="524"/>
                  </a:lnTo>
                  <a:lnTo>
                    <a:pt x="1168" y="524"/>
                  </a:lnTo>
                  <a:cubicBezTo>
                    <a:pt x="1168" y="358"/>
                    <a:pt x="1191" y="167"/>
                    <a:pt x="12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78"/>
            <p:cNvSpPr/>
            <p:nvPr/>
          </p:nvSpPr>
          <p:spPr>
            <a:xfrm>
              <a:off x="4615175" y="2073438"/>
              <a:ext cx="101250" cy="81575"/>
            </a:xfrm>
            <a:custGeom>
              <a:rect b="b" l="l" r="r" t="t"/>
              <a:pathLst>
                <a:path extrusionOk="0" h="3263" w="4050">
                  <a:moveTo>
                    <a:pt x="3978" y="0"/>
                  </a:moveTo>
                  <a:cubicBezTo>
                    <a:pt x="3740" y="238"/>
                    <a:pt x="3406" y="429"/>
                    <a:pt x="3025" y="429"/>
                  </a:cubicBezTo>
                  <a:lnTo>
                    <a:pt x="977" y="429"/>
                  </a:lnTo>
                  <a:cubicBezTo>
                    <a:pt x="620" y="429"/>
                    <a:pt x="287" y="286"/>
                    <a:pt x="48" y="48"/>
                  </a:cubicBezTo>
                  <a:cubicBezTo>
                    <a:pt x="25" y="191"/>
                    <a:pt x="1" y="334"/>
                    <a:pt x="1" y="500"/>
                  </a:cubicBezTo>
                  <a:lnTo>
                    <a:pt x="1" y="1239"/>
                  </a:lnTo>
                  <a:cubicBezTo>
                    <a:pt x="1" y="2334"/>
                    <a:pt x="882" y="3263"/>
                    <a:pt x="2025" y="3263"/>
                  </a:cubicBezTo>
                  <a:cubicBezTo>
                    <a:pt x="3144" y="3215"/>
                    <a:pt x="4049" y="2310"/>
                    <a:pt x="4049" y="1191"/>
                  </a:cubicBezTo>
                  <a:lnTo>
                    <a:pt x="4049" y="476"/>
                  </a:lnTo>
                  <a:cubicBezTo>
                    <a:pt x="4049" y="310"/>
                    <a:pt x="4002" y="167"/>
                    <a:pt x="39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78"/>
            <p:cNvSpPr/>
            <p:nvPr/>
          </p:nvSpPr>
          <p:spPr>
            <a:xfrm>
              <a:off x="4625300" y="2034738"/>
              <a:ext cx="82200" cy="32175"/>
            </a:xfrm>
            <a:custGeom>
              <a:rect b="b" l="l" r="r" t="t"/>
              <a:pathLst>
                <a:path extrusionOk="0" h="1287" w="3288">
                  <a:moveTo>
                    <a:pt x="1644" y="0"/>
                  </a:moveTo>
                  <a:cubicBezTo>
                    <a:pt x="953" y="0"/>
                    <a:pt x="358" y="334"/>
                    <a:pt x="1" y="834"/>
                  </a:cubicBezTo>
                  <a:cubicBezTo>
                    <a:pt x="72" y="1120"/>
                    <a:pt x="310" y="1286"/>
                    <a:pt x="596" y="1286"/>
                  </a:cubicBezTo>
                  <a:lnTo>
                    <a:pt x="2668" y="1286"/>
                  </a:lnTo>
                  <a:cubicBezTo>
                    <a:pt x="2954" y="1286"/>
                    <a:pt x="3192" y="1120"/>
                    <a:pt x="3287" y="834"/>
                  </a:cubicBezTo>
                  <a:cubicBezTo>
                    <a:pt x="2930" y="334"/>
                    <a:pt x="2334" y="0"/>
                    <a:pt x="16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78"/>
            <p:cNvSpPr/>
            <p:nvPr/>
          </p:nvSpPr>
          <p:spPr>
            <a:xfrm>
              <a:off x="4728300" y="2072238"/>
              <a:ext cx="33375" cy="95275"/>
            </a:xfrm>
            <a:custGeom>
              <a:rect b="b" l="l" r="r" t="t"/>
              <a:pathLst>
                <a:path extrusionOk="0" h="3811" w="1335">
                  <a:moveTo>
                    <a:pt x="120" y="1"/>
                  </a:moveTo>
                  <a:cubicBezTo>
                    <a:pt x="143" y="167"/>
                    <a:pt x="167" y="358"/>
                    <a:pt x="167" y="524"/>
                  </a:cubicBezTo>
                  <a:lnTo>
                    <a:pt x="167" y="1239"/>
                  </a:lnTo>
                  <a:cubicBezTo>
                    <a:pt x="167" y="1572"/>
                    <a:pt x="120" y="1906"/>
                    <a:pt x="1" y="2192"/>
                  </a:cubicBezTo>
                  <a:lnTo>
                    <a:pt x="239" y="2192"/>
                  </a:lnTo>
                  <a:cubicBezTo>
                    <a:pt x="382" y="2192"/>
                    <a:pt x="525" y="2168"/>
                    <a:pt x="644" y="2120"/>
                  </a:cubicBezTo>
                  <a:lnTo>
                    <a:pt x="644" y="2739"/>
                  </a:lnTo>
                  <a:lnTo>
                    <a:pt x="48" y="3335"/>
                  </a:lnTo>
                  <a:lnTo>
                    <a:pt x="525" y="3811"/>
                  </a:lnTo>
                  <a:lnTo>
                    <a:pt x="1334" y="3001"/>
                  </a:lnTo>
                  <a:lnTo>
                    <a:pt x="1334" y="1096"/>
                  </a:lnTo>
                  <a:cubicBezTo>
                    <a:pt x="1334" y="501"/>
                    <a:pt x="858" y="1"/>
                    <a:pt x="2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79"/>
          <p:cNvSpPr/>
          <p:nvPr/>
        </p:nvSpPr>
        <p:spPr>
          <a:xfrm>
            <a:off x="4980291" y="1706902"/>
            <a:ext cx="1192200" cy="1192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79"/>
          <p:cNvSpPr/>
          <p:nvPr/>
        </p:nvSpPr>
        <p:spPr>
          <a:xfrm>
            <a:off x="4897041" y="1623652"/>
            <a:ext cx="1358700" cy="1358700"/>
          </a:xfrm>
          <a:prstGeom prst="blockArc">
            <a:avLst>
              <a:gd fmla="val 16100129" name="adj1"/>
              <a:gd fmla="val 10810339" name="adj2"/>
              <a:gd fmla="val 12018" name="adj3"/>
            </a:avLst>
          </a:prstGeom>
          <a:solidFill>
            <a:srgbClr val="FECDCF">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79"/>
          <p:cNvSpPr/>
          <p:nvPr/>
        </p:nvSpPr>
        <p:spPr>
          <a:xfrm>
            <a:off x="946720" y="1706902"/>
            <a:ext cx="1192200" cy="1192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79"/>
          <p:cNvSpPr/>
          <p:nvPr/>
        </p:nvSpPr>
        <p:spPr>
          <a:xfrm>
            <a:off x="863470" y="1623652"/>
            <a:ext cx="1358700" cy="1358700"/>
          </a:xfrm>
          <a:prstGeom prst="blockArc">
            <a:avLst>
              <a:gd fmla="val 16181697" name="adj1"/>
              <a:gd fmla="val 35964" name="adj2"/>
              <a:gd fmla="val 12024" name="adj3"/>
            </a:avLst>
          </a:prstGeom>
          <a:solidFill>
            <a:srgbClr val="FECDCF">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79"/>
          <p:cNvSpPr/>
          <p:nvPr/>
        </p:nvSpPr>
        <p:spPr>
          <a:xfrm>
            <a:off x="2969263" y="1706902"/>
            <a:ext cx="1192200" cy="1192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79"/>
          <p:cNvSpPr/>
          <p:nvPr/>
        </p:nvSpPr>
        <p:spPr>
          <a:xfrm>
            <a:off x="2886013" y="1623652"/>
            <a:ext cx="1358700" cy="1358700"/>
          </a:xfrm>
          <a:prstGeom prst="blockArc">
            <a:avLst>
              <a:gd fmla="val 16143985" name="adj1"/>
              <a:gd fmla="val 5559755" name="adj2"/>
              <a:gd fmla="val 13341" name="adj3"/>
            </a:avLst>
          </a:prstGeom>
          <a:solidFill>
            <a:srgbClr val="FECDCF">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79"/>
          <p:cNvSpPr/>
          <p:nvPr/>
        </p:nvSpPr>
        <p:spPr>
          <a:xfrm>
            <a:off x="6995140" y="1706902"/>
            <a:ext cx="1192200" cy="1192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79"/>
          <p:cNvSpPr/>
          <p:nvPr/>
        </p:nvSpPr>
        <p:spPr>
          <a:xfrm>
            <a:off x="6911890" y="1623652"/>
            <a:ext cx="1358700" cy="1358700"/>
          </a:xfrm>
          <a:prstGeom prst="blockArc">
            <a:avLst>
              <a:gd fmla="val 16196015" name="adj1"/>
              <a:gd fmla="val 14916850" name="adj2"/>
              <a:gd fmla="val 12071" name="adj3"/>
            </a:avLst>
          </a:prstGeom>
          <a:solidFill>
            <a:srgbClr val="FECDCF">
              <a:alpha val="4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79"/>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PERCENTAGES </a:t>
            </a:r>
            <a:r>
              <a:rPr b="1" lang="en"/>
              <a:t>ON AIRCRAFT</a:t>
            </a:r>
            <a:endParaRPr b="1"/>
          </a:p>
        </p:txBody>
      </p:sp>
      <p:sp>
        <p:nvSpPr>
          <p:cNvPr id="1519" name="Google Shape;1519;p79"/>
          <p:cNvSpPr txBox="1"/>
          <p:nvPr/>
        </p:nvSpPr>
        <p:spPr>
          <a:xfrm>
            <a:off x="2734213" y="3492688"/>
            <a:ext cx="1662300" cy="36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SATURN</a:t>
            </a:r>
            <a:endParaRPr b="0" i="0" sz="2000" u="none" cap="none" strike="noStrike">
              <a:solidFill>
                <a:srgbClr val="4F6C5A"/>
              </a:solidFill>
              <a:latin typeface="Martel"/>
              <a:ea typeface="Martel"/>
              <a:cs typeface="Martel"/>
              <a:sym typeface="Martel"/>
            </a:endParaRPr>
          </a:p>
        </p:txBody>
      </p:sp>
      <p:sp>
        <p:nvSpPr>
          <p:cNvPr id="1520" name="Google Shape;1520;p79"/>
          <p:cNvSpPr txBox="1"/>
          <p:nvPr/>
        </p:nvSpPr>
        <p:spPr>
          <a:xfrm>
            <a:off x="2734219" y="3850350"/>
            <a:ext cx="1662300" cy="75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Pluto is now considered a dwarf planet</a:t>
            </a:r>
            <a:endParaRPr b="0" i="0" sz="1400" u="none" cap="none" strike="noStrike">
              <a:solidFill>
                <a:schemeClr val="lt1"/>
              </a:solidFill>
              <a:latin typeface="Open Sans"/>
              <a:ea typeface="Open Sans"/>
              <a:cs typeface="Open Sans"/>
              <a:sym typeface="Open Sans"/>
            </a:endParaRPr>
          </a:p>
        </p:txBody>
      </p:sp>
      <p:grpSp>
        <p:nvGrpSpPr>
          <p:cNvPr id="1521" name="Google Shape;1521;p79"/>
          <p:cNvGrpSpPr/>
          <p:nvPr/>
        </p:nvGrpSpPr>
        <p:grpSpPr>
          <a:xfrm>
            <a:off x="2732824" y="3483689"/>
            <a:ext cx="1665077" cy="381000"/>
            <a:chOff x="3417303" y="3698418"/>
            <a:chExt cx="2309400" cy="381000"/>
          </a:xfrm>
        </p:grpSpPr>
        <p:cxnSp>
          <p:nvCxnSpPr>
            <p:cNvPr id="1522" name="Google Shape;1522;p79"/>
            <p:cNvCxnSpPr/>
            <p:nvPr/>
          </p:nvCxnSpPr>
          <p:spPr>
            <a:xfrm>
              <a:off x="3417303" y="4079418"/>
              <a:ext cx="2309400" cy="0"/>
            </a:xfrm>
            <a:prstGeom prst="straightConnector1">
              <a:avLst/>
            </a:prstGeom>
            <a:noFill/>
            <a:ln cap="flat" cmpd="sng" w="19050">
              <a:solidFill>
                <a:schemeClr val="dk1"/>
              </a:solidFill>
              <a:prstDash val="solid"/>
              <a:round/>
              <a:headEnd len="sm" w="sm" type="none"/>
              <a:tailEnd len="sm" w="sm" type="none"/>
            </a:ln>
          </p:spPr>
        </p:cxnSp>
        <p:cxnSp>
          <p:nvCxnSpPr>
            <p:cNvPr id="1523" name="Google Shape;1523;p79"/>
            <p:cNvCxnSpPr/>
            <p:nvPr/>
          </p:nvCxnSpPr>
          <p:spPr>
            <a:xfrm>
              <a:off x="3417303" y="3698418"/>
              <a:ext cx="2309400" cy="0"/>
            </a:xfrm>
            <a:prstGeom prst="straightConnector1">
              <a:avLst/>
            </a:prstGeom>
            <a:noFill/>
            <a:ln cap="flat" cmpd="sng" w="9525">
              <a:solidFill>
                <a:schemeClr val="dk1"/>
              </a:solidFill>
              <a:prstDash val="solid"/>
              <a:round/>
              <a:headEnd len="sm" w="sm" type="none"/>
              <a:tailEnd len="sm" w="sm" type="none"/>
            </a:ln>
          </p:spPr>
        </p:cxnSp>
      </p:grpSp>
      <p:sp>
        <p:nvSpPr>
          <p:cNvPr id="1524" name="Google Shape;1524;p79"/>
          <p:cNvSpPr txBox="1"/>
          <p:nvPr/>
        </p:nvSpPr>
        <p:spPr>
          <a:xfrm>
            <a:off x="4745241" y="3492688"/>
            <a:ext cx="1662300" cy="36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Moon</a:t>
            </a:r>
            <a:endParaRPr b="0" i="0" sz="2000" u="none" cap="none" strike="noStrike">
              <a:solidFill>
                <a:srgbClr val="4F6C5A"/>
              </a:solidFill>
              <a:latin typeface="Martel"/>
              <a:ea typeface="Martel"/>
              <a:cs typeface="Martel"/>
              <a:sym typeface="Martel"/>
            </a:endParaRPr>
          </a:p>
        </p:txBody>
      </p:sp>
      <p:sp>
        <p:nvSpPr>
          <p:cNvPr id="1525" name="Google Shape;1525;p79"/>
          <p:cNvSpPr txBox="1"/>
          <p:nvPr/>
        </p:nvSpPr>
        <p:spPr>
          <a:xfrm>
            <a:off x="4745248" y="3850350"/>
            <a:ext cx="1662300" cy="75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The Moon is Earth’s only natural satellite</a:t>
            </a:r>
            <a:endParaRPr b="0" i="0" sz="1400" u="none" cap="none" strike="noStrike">
              <a:solidFill>
                <a:schemeClr val="lt1"/>
              </a:solidFill>
              <a:latin typeface="Open Sans"/>
              <a:ea typeface="Open Sans"/>
              <a:cs typeface="Open Sans"/>
              <a:sym typeface="Open Sans"/>
            </a:endParaRPr>
          </a:p>
        </p:txBody>
      </p:sp>
      <p:grpSp>
        <p:nvGrpSpPr>
          <p:cNvPr id="1526" name="Google Shape;1526;p79"/>
          <p:cNvGrpSpPr/>
          <p:nvPr/>
        </p:nvGrpSpPr>
        <p:grpSpPr>
          <a:xfrm>
            <a:off x="4743852" y="3483689"/>
            <a:ext cx="1665077" cy="381000"/>
            <a:chOff x="3417303" y="3698418"/>
            <a:chExt cx="2309400" cy="381000"/>
          </a:xfrm>
        </p:grpSpPr>
        <p:cxnSp>
          <p:nvCxnSpPr>
            <p:cNvPr id="1527" name="Google Shape;1527;p79"/>
            <p:cNvCxnSpPr/>
            <p:nvPr/>
          </p:nvCxnSpPr>
          <p:spPr>
            <a:xfrm>
              <a:off x="3417303" y="4079418"/>
              <a:ext cx="2309400" cy="0"/>
            </a:xfrm>
            <a:prstGeom prst="straightConnector1">
              <a:avLst/>
            </a:prstGeom>
            <a:noFill/>
            <a:ln cap="flat" cmpd="sng" w="19050">
              <a:solidFill>
                <a:schemeClr val="dk1"/>
              </a:solidFill>
              <a:prstDash val="solid"/>
              <a:round/>
              <a:headEnd len="sm" w="sm" type="none"/>
              <a:tailEnd len="sm" w="sm" type="none"/>
            </a:ln>
          </p:spPr>
        </p:cxnSp>
        <p:cxnSp>
          <p:nvCxnSpPr>
            <p:cNvPr id="1528" name="Google Shape;1528;p79"/>
            <p:cNvCxnSpPr/>
            <p:nvPr/>
          </p:nvCxnSpPr>
          <p:spPr>
            <a:xfrm>
              <a:off x="3417303" y="3698418"/>
              <a:ext cx="2309400" cy="0"/>
            </a:xfrm>
            <a:prstGeom prst="straightConnector1">
              <a:avLst/>
            </a:prstGeom>
            <a:noFill/>
            <a:ln cap="flat" cmpd="sng" w="9525">
              <a:solidFill>
                <a:schemeClr val="dk1"/>
              </a:solidFill>
              <a:prstDash val="solid"/>
              <a:round/>
              <a:headEnd len="sm" w="sm" type="none"/>
              <a:tailEnd len="sm" w="sm" type="none"/>
            </a:ln>
          </p:spPr>
        </p:cxnSp>
      </p:grpSp>
      <p:sp>
        <p:nvSpPr>
          <p:cNvPr id="1529" name="Google Shape;1529;p79"/>
          <p:cNvSpPr txBox="1"/>
          <p:nvPr/>
        </p:nvSpPr>
        <p:spPr>
          <a:xfrm>
            <a:off x="6760090" y="3492688"/>
            <a:ext cx="1662300" cy="36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NEPTUNE</a:t>
            </a:r>
            <a:endParaRPr b="0" i="0" sz="2000" u="none" cap="none" strike="noStrike">
              <a:solidFill>
                <a:srgbClr val="4F6C5A"/>
              </a:solidFill>
              <a:latin typeface="Martel"/>
              <a:ea typeface="Martel"/>
              <a:cs typeface="Martel"/>
              <a:sym typeface="Martel"/>
            </a:endParaRPr>
          </a:p>
        </p:txBody>
      </p:sp>
      <p:sp>
        <p:nvSpPr>
          <p:cNvPr id="1530" name="Google Shape;1530;p79"/>
          <p:cNvSpPr txBox="1"/>
          <p:nvPr/>
        </p:nvSpPr>
        <p:spPr>
          <a:xfrm>
            <a:off x="6760099" y="3850350"/>
            <a:ext cx="1662300" cy="75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Neptune is the farthest planet from the Sun</a:t>
            </a:r>
            <a:endParaRPr b="0" i="0" sz="1400" u="none" cap="none" strike="noStrike">
              <a:solidFill>
                <a:schemeClr val="lt1"/>
              </a:solidFill>
              <a:latin typeface="Open Sans"/>
              <a:ea typeface="Open Sans"/>
              <a:cs typeface="Open Sans"/>
              <a:sym typeface="Open Sans"/>
            </a:endParaRPr>
          </a:p>
        </p:txBody>
      </p:sp>
      <p:grpSp>
        <p:nvGrpSpPr>
          <p:cNvPr id="1531" name="Google Shape;1531;p79"/>
          <p:cNvGrpSpPr/>
          <p:nvPr/>
        </p:nvGrpSpPr>
        <p:grpSpPr>
          <a:xfrm>
            <a:off x="6758701" y="3483689"/>
            <a:ext cx="1665077" cy="381000"/>
            <a:chOff x="6118528" y="3698418"/>
            <a:chExt cx="2309400" cy="381000"/>
          </a:xfrm>
        </p:grpSpPr>
        <p:cxnSp>
          <p:nvCxnSpPr>
            <p:cNvPr id="1532" name="Google Shape;1532;p79"/>
            <p:cNvCxnSpPr/>
            <p:nvPr/>
          </p:nvCxnSpPr>
          <p:spPr>
            <a:xfrm>
              <a:off x="6118528" y="4079418"/>
              <a:ext cx="2309400" cy="0"/>
            </a:xfrm>
            <a:prstGeom prst="straightConnector1">
              <a:avLst/>
            </a:prstGeom>
            <a:noFill/>
            <a:ln cap="flat" cmpd="sng" w="19050">
              <a:solidFill>
                <a:schemeClr val="dk1"/>
              </a:solidFill>
              <a:prstDash val="solid"/>
              <a:round/>
              <a:headEnd len="sm" w="sm" type="none"/>
              <a:tailEnd len="sm" w="sm" type="none"/>
            </a:ln>
          </p:spPr>
        </p:cxnSp>
        <p:cxnSp>
          <p:nvCxnSpPr>
            <p:cNvPr id="1533" name="Google Shape;1533;p79"/>
            <p:cNvCxnSpPr/>
            <p:nvPr/>
          </p:nvCxnSpPr>
          <p:spPr>
            <a:xfrm>
              <a:off x="6118528" y="3698418"/>
              <a:ext cx="2309400" cy="0"/>
            </a:xfrm>
            <a:prstGeom prst="straightConnector1">
              <a:avLst/>
            </a:prstGeom>
            <a:noFill/>
            <a:ln cap="flat" cmpd="sng" w="9525">
              <a:solidFill>
                <a:schemeClr val="dk1"/>
              </a:solidFill>
              <a:prstDash val="solid"/>
              <a:round/>
              <a:headEnd len="sm" w="sm" type="none"/>
              <a:tailEnd len="sm" w="sm" type="none"/>
            </a:ln>
          </p:spPr>
        </p:cxnSp>
      </p:grpSp>
      <p:sp>
        <p:nvSpPr>
          <p:cNvPr id="1534" name="Google Shape;1534;p79"/>
          <p:cNvSpPr txBox="1"/>
          <p:nvPr/>
        </p:nvSpPr>
        <p:spPr>
          <a:xfrm>
            <a:off x="711825" y="3850350"/>
            <a:ext cx="1662000" cy="75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Jupiter is the biggest planet of them all</a:t>
            </a:r>
            <a:endParaRPr b="0" i="0" sz="1400" u="none" cap="none" strike="noStrike">
              <a:solidFill>
                <a:schemeClr val="lt1"/>
              </a:solidFill>
              <a:latin typeface="Open Sans"/>
              <a:ea typeface="Open Sans"/>
              <a:cs typeface="Open Sans"/>
              <a:sym typeface="Open Sans"/>
            </a:endParaRPr>
          </a:p>
        </p:txBody>
      </p:sp>
      <p:sp>
        <p:nvSpPr>
          <p:cNvPr id="1535" name="Google Shape;1535;p79"/>
          <p:cNvSpPr txBox="1"/>
          <p:nvPr/>
        </p:nvSpPr>
        <p:spPr>
          <a:xfrm>
            <a:off x="711820" y="3492688"/>
            <a:ext cx="1662000" cy="36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4F6C5A"/>
                </a:solidFill>
                <a:latin typeface="Martel"/>
                <a:ea typeface="Martel"/>
                <a:cs typeface="Martel"/>
                <a:sym typeface="Martel"/>
              </a:rPr>
              <a:t>JUPITER</a:t>
            </a:r>
            <a:endParaRPr b="0" i="0" sz="2000" u="none" cap="none" strike="noStrike">
              <a:solidFill>
                <a:srgbClr val="4F6C5A"/>
              </a:solidFill>
              <a:latin typeface="Martel"/>
              <a:ea typeface="Martel"/>
              <a:cs typeface="Martel"/>
              <a:sym typeface="Martel"/>
            </a:endParaRPr>
          </a:p>
        </p:txBody>
      </p:sp>
      <p:grpSp>
        <p:nvGrpSpPr>
          <p:cNvPr id="1536" name="Google Shape;1536;p79"/>
          <p:cNvGrpSpPr/>
          <p:nvPr/>
        </p:nvGrpSpPr>
        <p:grpSpPr>
          <a:xfrm>
            <a:off x="710282" y="3483689"/>
            <a:ext cx="1665077" cy="381000"/>
            <a:chOff x="716078" y="3698418"/>
            <a:chExt cx="2309400" cy="381000"/>
          </a:xfrm>
        </p:grpSpPr>
        <p:cxnSp>
          <p:nvCxnSpPr>
            <p:cNvPr id="1537" name="Google Shape;1537;p79"/>
            <p:cNvCxnSpPr/>
            <p:nvPr/>
          </p:nvCxnSpPr>
          <p:spPr>
            <a:xfrm>
              <a:off x="716078" y="4079418"/>
              <a:ext cx="2309400" cy="0"/>
            </a:xfrm>
            <a:prstGeom prst="straightConnector1">
              <a:avLst/>
            </a:prstGeom>
            <a:noFill/>
            <a:ln cap="flat" cmpd="sng" w="19050">
              <a:solidFill>
                <a:schemeClr val="dk1"/>
              </a:solidFill>
              <a:prstDash val="solid"/>
              <a:round/>
              <a:headEnd len="sm" w="sm" type="none"/>
              <a:tailEnd len="sm" w="sm" type="none"/>
            </a:ln>
          </p:spPr>
        </p:cxnSp>
        <p:cxnSp>
          <p:nvCxnSpPr>
            <p:cNvPr id="1538" name="Google Shape;1538;p79"/>
            <p:cNvCxnSpPr/>
            <p:nvPr/>
          </p:nvCxnSpPr>
          <p:spPr>
            <a:xfrm>
              <a:off x="716078" y="3698418"/>
              <a:ext cx="2309400" cy="0"/>
            </a:xfrm>
            <a:prstGeom prst="straightConnector1">
              <a:avLst/>
            </a:prstGeom>
            <a:noFill/>
            <a:ln cap="flat" cmpd="sng" w="9525">
              <a:solidFill>
                <a:schemeClr val="dk1"/>
              </a:solidFill>
              <a:prstDash val="solid"/>
              <a:round/>
              <a:headEnd len="sm" w="sm" type="none"/>
              <a:tailEnd len="sm" w="sm" type="none"/>
            </a:ln>
          </p:spPr>
        </p:cxnSp>
      </p:grpSp>
      <p:sp>
        <p:nvSpPr>
          <p:cNvPr id="1539" name="Google Shape;1539;p79"/>
          <p:cNvSpPr/>
          <p:nvPr/>
        </p:nvSpPr>
        <p:spPr>
          <a:xfrm rot="1248">
            <a:off x="716470" y="3064638"/>
            <a:ext cx="1652700" cy="41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25%</a:t>
            </a:r>
            <a:endParaRPr b="0" i="0" sz="2000" u="none" cap="none" strike="noStrike">
              <a:solidFill>
                <a:schemeClr val="dk1"/>
              </a:solidFill>
              <a:latin typeface="Martel"/>
              <a:ea typeface="Martel"/>
              <a:cs typeface="Martel"/>
              <a:sym typeface="Martel"/>
            </a:endParaRPr>
          </a:p>
        </p:txBody>
      </p:sp>
      <p:sp>
        <p:nvSpPr>
          <p:cNvPr id="1540" name="Google Shape;1540;p79"/>
          <p:cNvSpPr/>
          <p:nvPr/>
        </p:nvSpPr>
        <p:spPr>
          <a:xfrm rot="1248">
            <a:off x="2739013" y="3064638"/>
            <a:ext cx="1652700" cy="41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50%</a:t>
            </a:r>
            <a:endParaRPr b="0" i="0" sz="2000" u="none" cap="none" strike="noStrike">
              <a:solidFill>
                <a:schemeClr val="dk1"/>
              </a:solidFill>
              <a:latin typeface="Martel"/>
              <a:ea typeface="Martel"/>
              <a:cs typeface="Martel"/>
              <a:sym typeface="Martel"/>
            </a:endParaRPr>
          </a:p>
        </p:txBody>
      </p:sp>
      <p:sp>
        <p:nvSpPr>
          <p:cNvPr id="1541" name="Google Shape;1541;p79"/>
          <p:cNvSpPr/>
          <p:nvPr/>
        </p:nvSpPr>
        <p:spPr>
          <a:xfrm rot="1248">
            <a:off x="4750041" y="3064638"/>
            <a:ext cx="1652700" cy="41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75%</a:t>
            </a:r>
            <a:endParaRPr b="0" i="0" sz="2000" u="none" cap="none" strike="noStrike">
              <a:solidFill>
                <a:schemeClr val="dk1"/>
              </a:solidFill>
              <a:latin typeface="Martel"/>
              <a:ea typeface="Martel"/>
              <a:cs typeface="Martel"/>
              <a:sym typeface="Martel"/>
            </a:endParaRPr>
          </a:p>
        </p:txBody>
      </p:sp>
      <p:sp>
        <p:nvSpPr>
          <p:cNvPr id="1542" name="Google Shape;1542;p79"/>
          <p:cNvSpPr/>
          <p:nvPr/>
        </p:nvSpPr>
        <p:spPr>
          <a:xfrm rot="1248">
            <a:off x="6764890" y="3064638"/>
            <a:ext cx="1652700" cy="41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Martel"/>
                <a:ea typeface="Martel"/>
                <a:cs typeface="Martel"/>
                <a:sym typeface="Martel"/>
              </a:rPr>
              <a:t>85%</a:t>
            </a:r>
            <a:endParaRPr b="0" i="0" sz="2000" u="none" cap="none" strike="noStrike">
              <a:solidFill>
                <a:schemeClr val="dk1"/>
              </a:solidFill>
              <a:latin typeface="Martel"/>
              <a:ea typeface="Martel"/>
              <a:cs typeface="Martel"/>
              <a:sym typeface="Martel"/>
            </a:endParaRPr>
          </a:p>
        </p:txBody>
      </p:sp>
      <p:grpSp>
        <p:nvGrpSpPr>
          <p:cNvPr id="1543" name="Google Shape;1543;p79"/>
          <p:cNvGrpSpPr/>
          <p:nvPr/>
        </p:nvGrpSpPr>
        <p:grpSpPr>
          <a:xfrm>
            <a:off x="5390306" y="2112909"/>
            <a:ext cx="372170" cy="380185"/>
            <a:chOff x="5031925" y="2891463"/>
            <a:chExt cx="276275" cy="282225"/>
          </a:xfrm>
        </p:grpSpPr>
        <p:sp>
          <p:nvSpPr>
            <p:cNvPr id="1544" name="Google Shape;1544;p79"/>
            <p:cNvSpPr/>
            <p:nvPr/>
          </p:nvSpPr>
          <p:spPr>
            <a:xfrm>
              <a:off x="5196250" y="2951588"/>
              <a:ext cx="76250" cy="43475"/>
            </a:xfrm>
            <a:custGeom>
              <a:rect b="b" l="l" r="r" t="t"/>
              <a:pathLst>
                <a:path extrusionOk="0" h="1739" w="3050">
                  <a:moveTo>
                    <a:pt x="1549" y="0"/>
                  </a:moveTo>
                  <a:lnTo>
                    <a:pt x="1072" y="453"/>
                  </a:lnTo>
                  <a:lnTo>
                    <a:pt x="1620" y="1024"/>
                  </a:lnTo>
                  <a:lnTo>
                    <a:pt x="834" y="1024"/>
                  </a:lnTo>
                  <a:lnTo>
                    <a:pt x="477" y="691"/>
                  </a:lnTo>
                  <a:lnTo>
                    <a:pt x="1" y="1167"/>
                  </a:lnTo>
                  <a:lnTo>
                    <a:pt x="525" y="1739"/>
                  </a:lnTo>
                  <a:lnTo>
                    <a:pt x="3049" y="1739"/>
                  </a:lnTo>
                  <a:lnTo>
                    <a:pt x="3049" y="1691"/>
                  </a:lnTo>
                  <a:lnTo>
                    <a:pt x="3049" y="1048"/>
                  </a:lnTo>
                  <a:lnTo>
                    <a:pt x="2525" y="1048"/>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79"/>
            <p:cNvSpPr/>
            <p:nvPr/>
          </p:nvSpPr>
          <p:spPr>
            <a:xfrm>
              <a:off x="5062300" y="3008138"/>
              <a:ext cx="38125" cy="21475"/>
            </a:xfrm>
            <a:custGeom>
              <a:rect b="b" l="l" r="r" t="t"/>
              <a:pathLst>
                <a:path extrusionOk="0" h="859" w="1525">
                  <a:moveTo>
                    <a:pt x="1" y="1"/>
                  </a:moveTo>
                  <a:lnTo>
                    <a:pt x="1" y="858"/>
                  </a:lnTo>
                  <a:lnTo>
                    <a:pt x="1525" y="858"/>
                  </a:lnTo>
                  <a:lnTo>
                    <a:pt x="1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79"/>
            <p:cNvSpPr/>
            <p:nvPr/>
          </p:nvSpPr>
          <p:spPr>
            <a:xfrm>
              <a:off x="5062300" y="3046238"/>
              <a:ext cx="38125" cy="127450"/>
            </a:xfrm>
            <a:custGeom>
              <a:rect b="b" l="l" r="r" t="t"/>
              <a:pathLst>
                <a:path extrusionOk="0" h="5098" w="1525">
                  <a:moveTo>
                    <a:pt x="1" y="1"/>
                  </a:moveTo>
                  <a:lnTo>
                    <a:pt x="1" y="5097"/>
                  </a:lnTo>
                  <a:lnTo>
                    <a:pt x="1525" y="5097"/>
                  </a:lnTo>
                  <a:lnTo>
                    <a:pt x="1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79"/>
            <p:cNvSpPr/>
            <p:nvPr/>
          </p:nvSpPr>
          <p:spPr>
            <a:xfrm>
              <a:off x="5037300" y="2940863"/>
              <a:ext cx="90525" cy="51225"/>
            </a:xfrm>
            <a:custGeom>
              <a:rect b="b" l="l" r="r" t="t"/>
              <a:pathLst>
                <a:path extrusionOk="0" h="2049" w="3621">
                  <a:moveTo>
                    <a:pt x="405" y="1"/>
                  </a:moveTo>
                  <a:lnTo>
                    <a:pt x="643" y="1382"/>
                  </a:lnTo>
                  <a:lnTo>
                    <a:pt x="0" y="1382"/>
                  </a:lnTo>
                  <a:lnTo>
                    <a:pt x="0" y="2049"/>
                  </a:lnTo>
                  <a:lnTo>
                    <a:pt x="3620" y="2049"/>
                  </a:lnTo>
                  <a:lnTo>
                    <a:pt x="3620" y="1382"/>
                  </a:lnTo>
                  <a:lnTo>
                    <a:pt x="2977" y="1382"/>
                  </a:lnTo>
                  <a:lnTo>
                    <a:pt x="31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79"/>
            <p:cNvSpPr/>
            <p:nvPr/>
          </p:nvSpPr>
          <p:spPr>
            <a:xfrm>
              <a:off x="5116475" y="3100413"/>
              <a:ext cx="191725" cy="73275"/>
            </a:xfrm>
            <a:custGeom>
              <a:rect b="b" l="l" r="r" t="t"/>
              <a:pathLst>
                <a:path extrusionOk="0" h="2931" w="7669">
                  <a:moveTo>
                    <a:pt x="1406" y="834"/>
                  </a:moveTo>
                  <a:lnTo>
                    <a:pt x="1406" y="1906"/>
                  </a:lnTo>
                  <a:lnTo>
                    <a:pt x="739" y="1906"/>
                  </a:lnTo>
                  <a:lnTo>
                    <a:pt x="739" y="834"/>
                  </a:lnTo>
                  <a:close/>
                  <a:moveTo>
                    <a:pt x="2787" y="834"/>
                  </a:moveTo>
                  <a:lnTo>
                    <a:pt x="2787" y="1906"/>
                  </a:lnTo>
                  <a:lnTo>
                    <a:pt x="2120" y="1906"/>
                  </a:lnTo>
                  <a:lnTo>
                    <a:pt x="2120" y="834"/>
                  </a:lnTo>
                  <a:close/>
                  <a:moveTo>
                    <a:pt x="4144" y="834"/>
                  </a:moveTo>
                  <a:lnTo>
                    <a:pt x="4144" y="1906"/>
                  </a:lnTo>
                  <a:lnTo>
                    <a:pt x="3501" y="1906"/>
                  </a:lnTo>
                  <a:lnTo>
                    <a:pt x="3501" y="834"/>
                  </a:lnTo>
                  <a:close/>
                  <a:moveTo>
                    <a:pt x="5526" y="834"/>
                  </a:moveTo>
                  <a:lnTo>
                    <a:pt x="5526" y="1906"/>
                  </a:lnTo>
                  <a:lnTo>
                    <a:pt x="4859" y="1906"/>
                  </a:lnTo>
                  <a:lnTo>
                    <a:pt x="4859" y="834"/>
                  </a:lnTo>
                  <a:close/>
                  <a:moveTo>
                    <a:pt x="6883" y="834"/>
                  </a:moveTo>
                  <a:lnTo>
                    <a:pt x="6883" y="1906"/>
                  </a:lnTo>
                  <a:lnTo>
                    <a:pt x="6240" y="1906"/>
                  </a:lnTo>
                  <a:lnTo>
                    <a:pt x="6240" y="834"/>
                  </a:lnTo>
                  <a:close/>
                  <a:moveTo>
                    <a:pt x="1" y="1"/>
                  </a:moveTo>
                  <a:lnTo>
                    <a:pt x="1" y="2930"/>
                  </a:lnTo>
                  <a:lnTo>
                    <a:pt x="7669" y="2930"/>
                  </a:lnTo>
                  <a:lnTo>
                    <a:pt x="76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79"/>
            <p:cNvSpPr/>
            <p:nvPr/>
          </p:nvSpPr>
          <p:spPr>
            <a:xfrm>
              <a:off x="5116475" y="3046238"/>
              <a:ext cx="186975" cy="38125"/>
            </a:xfrm>
            <a:custGeom>
              <a:rect b="b" l="l" r="r" t="t"/>
              <a:pathLst>
                <a:path extrusionOk="0" h="1525" w="7479">
                  <a:moveTo>
                    <a:pt x="1" y="1"/>
                  </a:moveTo>
                  <a:lnTo>
                    <a:pt x="1" y="1525"/>
                  </a:lnTo>
                  <a:lnTo>
                    <a:pt x="7478" y="1525"/>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79"/>
            <p:cNvSpPr/>
            <p:nvPr/>
          </p:nvSpPr>
          <p:spPr>
            <a:xfrm>
              <a:off x="5031925" y="2891463"/>
              <a:ext cx="101250" cy="32175"/>
            </a:xfrm>
            <a:custGeom>
              <a:rect b="b" l="l" r="r" t="t"/>
              <a:pathLst>
                <a:path extrusionOk="0" h="1287" w="4050">
                  <a:moveTo>
                    <a:pt x="1692" y="0"/>
                  </a:moveTo>
                  <a:lnTo>
                    <a:pt x="1692" y="619"/>
                  </a:lnTo>
                  <a:lnTo>
                    <a:pt x="1" y="619"/>
                  </a:lnTo>
                  <a:lnTo>
                    <a:pt x="1" y="1286"/>
                  </a:lnTo>
                  <a:lnTo>
                    <a:pt x="4049" y="1286"/>
                  </a:lnTo>
                  <a:lnTo>
                    <a:pt x="4049" y="619"/>
                  </a:lnTo>
                  <a:lnTo>
                    <a:pt x="2335" y="619"/>
                  </a:lnTo>
                  <a:lnTo>
                    <a:pt x="23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1" name="Google Shape;1551;p79"/>
          <p:cNvGrpSpPr/>
          <p:nvPr/>
        </p:nvGrpSpPr>
        <p:grpSpPr>
          <a:xfrm>
            <a:off x="7400339" y="2112505"/>
            <a:ext cx="381802" cy="380994"/>
            <a:chOff x="5498700" y="3378463"/>
            <a:chExt cx="283425" cy="282825"/>
          </a:xfrm>
        </p:grpSpPr>
        <p:sp>
          <p:nvSpPr>
            <p:cNvPr id="1552" name="Google Shape;1552;p79"/>
            <p:cNvSpPr/>
            <p:nvPr/>
          </p:nvSpPr>
          <p:spPr>
            <a:xfrm>
              <a:off x="5570150" y="3522538"/>
              <a:ext cx="42875" cy="54200"/>
            </a:xfrm>
            <a:custGeom>
              <a:rect b="b" l="l" r="r" t="t"/>
              <a:pathLst>
                <a:path extrusionOk="0" h="2168" w="1715">
                  <a:moveTo>
                    <a:pt x="0" y="0"/>
                  </a:moveTo>
                  <a:cubicBezTo>
                    <a:pt x="24" y="905"/>
                    <a:pt x="500" y="1691"/>
                    <a:pt x="1191" y="2167"/>
                  </a:cubicBezTo>
                  <a:lnTo>
                    <a:pt x="1620" y="691"/>
                  </a:lnTo>
                  <a:cubicBezTo>
                    <a:pt x="1715" y="596"/>
                    <a:pt x="1715" y="500"/>
                    <a:pt x="1691" y="429"/>
                  </a:cubicBezTo>
                  <a:cubicBezTo>
                    <a:pt x="1620" y="191"/>
                    <a:pt x="1429" y="0"/>
                    <a:pt x="11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79"/>
            <p:cNvSpPr/>
            <p:nvPr/>
          </p:nvSpPr>
          <p:spPr>
            <a:xfrm>
              <a:off x="5651700" y="3451088"/>
              <a:ext cx="57200" cy="94700"/>
            </a:xfrm>
            <a:custGeom>
              <a:rect b="b" l="l" r="r" t="t"/>
              <a:pathLst>
                <a:path extrusionOk="0" h="3788" w="2288">
                  <a:moveTo>
                    <a:pt x="1" y="1"/>
                  </a:moveTo>
                  <a:lnTo>
                    <a:pt x="1" y="1215"/>
                  </a:lnTo>
                  <a:cubicBezTo>
                    <a:pt x="1" y="1406"/>
                    <a:pt x="144" y="1525"/>
                    <a:pt x="310" y="1525"/>
                  </a:cubicBezTo>
                  <a:cubicBezTo>
                    <a:pt x="715" y="1525"/>
                    <a:pt x="1049" y="1858"/>
                    <a:pt x="1049" y="2263"/>
                  </a:cubicBezTo>
                  <a:cubicBezTo>
                    <a:pt x="1049" y="2406"/>
                    <a:pt x="1025" y="2525"/>
                    <a:pt x="930" y="2644"/>
                  </a:cubicBezTo>
                  <a:lnTo>
                    <a:pt x="596" y="3192"/>
                  </a:lnTo>
                  <a:cubicBezTo>
                    <a:pt x="501" y="3311"/>
                    <a:pt x="501" y="3454"/>
                    <a:pt x="596" y="3573"/>
                  </a:cubicBezTo>
                  <a:cubicBezTo>
                    <a:pt x="668" y="3692"/>
                    <a:pt x="787" y="3787"/>
                    <a:pt x="930" y="3787"/>
                  </a:cubicBezTo>
                  <a:lnTo>
                    <a:pt x="2097" y="3787"/>
                  </a:lnTo>
                  <a:cubicBezTo>
                    <a:pt x="2216" y="3454"/>
                    <a:pt x="2287" y="3097"/>
                    <a:pt x="2287" y="2739"/>
                  </a:cubicBezTo>
                  <a:cubicBezTo>
                    <a:pt x="2287" y="1382"/>
                    <a:pt x="1311" y="23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79"/>
            <p:cNvSpPr/>
            <p:nvPr/>
          </p:nvSpPr>
          <p:spPr>
            <a:xfrm>
              <a:off x="5571325" y="3450488"/>
              <a:ext cx="122075" cy="138150"/>
            </a:xfrm>
            <a:custGeom>
              <a:rect b="b" l="l" r="r" t="t"/>
              <a:pathLst>
                <a:path extrusionOk="0" h="5526" w="4883">
                  <a:moveTo>
                    <a:pt x="2525" y="1"/>
                  </a:moveTo>
                  <a:cubicBezTo>
                    <a:pt x="1287" y="72"/>
                    <a:pt x="239" y="1001"/>
                    <a:pt x="1" y="2216"/>
                  </a:cubicBezTo>
                  <a:lnTo>
                    <a:pt x="1096" y="2216"/>
                  </a:lnTo>
                  <a:cubicBezTo>
                    <a:pt x="1668" y="2216"/>
                    <a:pt x="2168" y="2620"/>
                    <a:pt x="2263" y="3168"/>
                  </a:cubicBezTo>
                  <a:cubicBezTo>
                    <a:pt x="2287" y="3359"/>
                    <a:pt x="2287" y="3573"/>
                    <a:pt x="2239" y="3740"/>
                  </a:cubicBezTo>
                  <a:lnTo>
                    <a:pt x="1739" y="5359"/>
                  </a:lnTo>
                  <a:cubicBezTo>
                    <a:pt x="2025" y="5478"/>
                    <a:pt x="2359" y="5526"/>
                    <a:pt x="2716" y="5526"/>
                  </a:cubicBezTo>
                  <a:cubicBezTo>
                    <a:pt x="3597" y="5526"/>
                    <a:pt x="4383" y="5121"/>
                    <a:pt x="4883" y="4454"/>
                  </a:cubicBezTo>
                  <a:lnTo>
                    <a:pt x="4145" y="4454"/>
                  </a:lnTo>
                  <a:cubicBezTo>
                    <a:pt x="3764" y="4454"/>
                    <a:pt x="3430" y="4264"/>
                    <a:pt x="3216" y="3930"/>
                  </a:cubicBezTo>
                  <a:cubicBezTo>
                    <a:pt x="3049" y="3597"/>
                    <a:pt x="3049" y="3192"/>
                    <a:pt x="3240" y="2859"/>
                  </a:cubicBezTo>
                  <a:lnTo>
                    <a:pt x="3573" y="2311"/>
                  </a:lnTo>
                  <a:lnTo>
                    <a:pt x="3573" y="2287"/>
                  </a:lnTo>
                  <a:cubicBezTo>
                    <a:pt x="3573" y="2263"/>
                    <a:pt x="3549" y="2216"/>
                    <a:pt x="3525" y="2216"/>
                  </a:cubicBezTo>
                  <a:cubicBezTo>
                    <a:pt x="2978" y="2216"/>
                    <a:pt x="2525" y="1787"/>
                    <a:pt x="2525" y="1239"/>
                  </a:cubicBezTo>
                  <a:lnTo>
                    <a:pt x="2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79"/>
            <p:cNvSpPr/>
            <p:nvPr/>
          </p:nvSpPr>
          <p:spPr>
            <a:xfrm>
              <a:off x="5692800" y="3393938"/>
              <a:ext cx="72050" cy="75050"/>
            </a:xfrm>
            <a:custGeom>
              <a:rect b="b" l="l" r="r" t="t"/>
              <a:pathLst>
                <a:path extrusionOk="0" h="3002" w="2882">
                  <a:moveTo>
                    <a:pt x="714" y="0"/>
                  </a:moveTo>
                  <a:lnTo>
                    <a:pt x="595" y="548"/>
                  </a:lnTo>
                  <a:lnTo>
                    <a:pt x="0" y="643"/>
                  </a:lnTo>
                  <a:lnTo>
                    <a:pt x="119" y="1310"/>
                  </a:lnTo>
                  <a:lnTo>
                    <a:pt x="762" y="1215"/>
                  </a:lnTo>
                  <a:lnTo>
                    <a:pt x="1334" y="1834"/>
                  </a:lnTo>
                  <a:lnTo>
                    <a:pt x="333" y="2001"/>
                  </a:lnTo>
                  <a:lnTo>
                    <a:pt x="405" y="2644"/>
                  </a:lnTo>
                  <a:lnTo>
                    <a:pt x="1881" y="2430"/>
                  </a:lnTo>
                  <a:lnTo>
                    <a:pt x="2405" y="3001"/>
                  </a:lnTo>
                  <a:lnTo>
                    <a:pt x="2882" y="2549"/>
                  </a:lnTo>
                  <a:lnTo>
                    <a:pt x="2358" y="2001"/>
                  </a:lnTo>
                  <a:lnTo>
                    <a:pt x="2667" y="572"/>
                  </a:lnTo>
                  <a:lnTo>
                    <a:pt x="2024" y="405"/>
                  </a:lnTo>
                  <a:lnTo>
                    <a:pt x="1786" y="1406"/>
                  </a:lnTo>
                  <a:lnTo>
                    <a:pt x="1215" y="763"/>
                  </a:lnTo>
                  <a:lnTo>
                    <a:pt x="1357" y="143"/>
                  </a:lnTo>
                  <a:lnTo>
                    <a:pt x="71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79"/>
            <p:cNvSpPr/>
            <p:nvPr/>
          </p:nvSpPr>
          <p:spPr>
            <a:xfrm>
              <a:off x="5710050" y="3611238"/>
              <a:ext cx="26825" cy="25625"/>
            </a:xfrm>
            <a:custGeom>
              <a:rect b="b" l="l" r="r" t="t"/>
              <a:pathLst>
                <a:path extrusionOk="0" h="1025" w="1073">
                  <a:moveTo>
                    <a:pt x="620" y="1"/>
                  </a:moveTo>
                  <a:cubicBezTo>
                    <a:pt x="406" y="167"/>
                    <a:pt x="191" y="334"/>
                    <a:pt x="1" y="477"/>
                  </a:cubicBezTo>
                  <a:lnTo>
                    <a:pt x="358" y="1025"/>
                  </a:lnTo>
                  <a:cubicBezTo>
                    <a:pt x="620" y="858"/>
                    <a:pt x="858" y="691"/>
                    <a:pt x="1072" y="477"/>
                  </a:cubicBezTo>
                  <a:lnTo>
                    <a:pt x="62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79"/>
            <p:cNvSpPr/>
            <p:nvPr/>
          </p:nvSpPr>
          <p:spPr>
            <a:xfrm>
              <a:off x="5505250" y="3558863"/>
              <a:ext cx="23850" cy="26200"/>
            </a:xfrm>
            <a:custGeom>
              <a:rect b="b" l="l" r="r" t="t"/>
              <a:pathLst>
                <a:path extrusionOk="0" h="1048" w="954">
                  <a:moveTo>
                    <a:pt x="620" y="0"/>
                  </a:moveTo>
                  <a:lnTo>
                    <a:pt x="0" y="191"/>
                  </a:lnTo>
                  <a:cubicBezTo>
                    <a:pt x="96" y="476"/>
                    <a:pt x="215" y="786"/>
                    <a:pt x="358" y="1048"/>
                  </a:cubicBezTo>
                  <a:lnTo>
                    <a:pt x="953" y="738"/>
                  </a:lnTo>
                  <a:cubicBezTo>
                    <a:pt x="834" y="500"/>
                    <a:pt x="715" y="238"/>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79"/>
            <p:cNvSpPr/>
            <p:nvPr/>
          </p:nvSpPr>
          <p:spPr>
            <a:xfrm>
              <a:off x="5618975" y="3643388"/>
              <a:ext cx="23225" cy="17900"/>
            </a:xfrm>
            <a:custGeom>
              <a:rect b="b" l="l" r="r" t="t"/>
              <a:pathLst>
                <a:path extrusionOk="0" h="716" w="929">
                  <a:moveTo>
                    <a:pt x="95" y="1"/>
                  </a:moveTo>
                  <a:lnTo>
                    <a:pt x="0" y="644"/>
                  </a:lnTo>
                  <a:cubicBezTo>
                    <a:pt x="262" y="667"/>
                    <a:pt x="572" y="715"/>
                    <a:pt x="834" y="715"/>
                  </a:cubicBezTo>
                  <a:lnTo>
                    <a:pt x="929" y="715"/>
                  </a:lnTo>
                  <a:lnTo>
                    <a:pt x="929" y="48"/>
                  </a:lnTo>
                  <a:lnTo>
                    <a:pt x="834" y="48"/>
                  </a:lnTo>
                  <a:cubicBezTo>
                    <a:pt x="595" y="48"/>
                    <a:pt x="333" y="24"/>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79"/>
            <p:cNvSpPr/>
            <p:nvPr/>
          </p:nvSpPr>
          <p:spPr>
            <a:xfrm>
              <a:off x="5530250" y="3598738"/>
              <a:ext cx="28000" cy="26825"/>
            </a:xfrm>
            <a:custGeom>
              <a:rect b="b" l="l" r="r" t="t"/>
              <a:pathLst>
                <a:path extrusionOk="0" h="1073" w="1120">
                  <a:moveTo>
                    <a:pt x="525" y="1"/>
                  </a:moveTo>
                  <a:lnTo>
                    <a:pt x="1" y="405"/>
                  </a:lnTo>
                  <a:cubicBezTo>
                    <a:pt x="215" y="644"/>
                    <a:pt x="429" y="882"/>
                    <a:pt x="667" y="1072"/>
                  </a:cubicBezTo>
                  <a:lnTo>
                    <a:pt x="1120" y="548"/>
                  </a:lnTo>
                  <a:cubicBezTo>
                    <a:pt x="882" y="405"/>
                    <a:pt x="691" y="19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79"/>
            <p:cNvSpPr/>
            <p:nvPr/>
          </p:nvSpPr>
          <p:spPr>
            <a:xfrm>
              <a:off x="5570150" y="3627313"/>
              <a:ext cx="26800" cy="25025"/>
            </a:xfrm>
            <a:custGeom>
              <a:rect b="b" l="l" r="r" t="t"/>
              <a:pathLst>
                <a:path extrusionOk="0" h="1001" w="1072">
                  <a:moveTo>
                    <a:pt x="310" y="1"/>
                  </a:moveTo>
                  <a:lnTo>
                    <a:pt x="0" y="596"/>
                  </a:lnTo>
                  <a:cubicBezTo>
                    <a:pt x="262" y="763"/>
                    <a:pt x="548" y="906"/>
                    <a:pt x="834" y="1001"/>
                  </a:cubicBezTo>
                  <a:lnTo>
                    <a:pt x="1072" y="358"/>
                  </a:lnTo>
                  <a:cubicBezTo>
                    <a:pt x="786" y="286"/>
                    <a:pt x="548" y="167"/>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79"/>
            <p:cNvSpPr/>
            <p:nvPr/>
          </p:nvSpPr>
          <p:spPr>
            <a:xfrm>
              <a:off x="5761850" y="3529088"/>
              <a:ext cx="20275" cy="23825"/>
            </a:xfrm>
            <a:custGeom>
              <a:rect b="b" l="l" r="r" t="t"/>
              <a:pathLst>
                <a:path extrusionOk="0" h="953" w="811">
                  <a:moveTo>
                    <a:pt x="120" y="0"/>
                  </a:moveTo>
                  <a:cubicBezTo>
                    <a:pt x="96" y="286"/>
                    <a:pt x="48" y="548"/>
                    <a:pt x="1" y="810"/>
                  </a:cubicBezTo>
                  <a:lnTo>
                    <a:pt x="667" y="953"/>
                  </a:lnTo>
                  <a:cubicBezTo>
                    <a:pt x="715" y="667"/>
                    <a:pt x="786" y="358"/>
                    <a:pt x="810" y="48"/>
                  </a:cubicBezTo>
                  <a:lnTo>
                    <a:pt x="12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79"/>
            <p:cNvSpPr/>
            <p:nvPr/>
          </p:nvSpPr>
          <p:spPr>
            <a:xfrm>
              <a:off x="5667200" y="3635663"/>
              <a:ext cx="26200" cy="22650"/>
            </a:xfrm>
            <a:custGeom>
              <a:rect b="b" l="l" r="r" t="t"/>
              <a:pathLst>
                <a:path extrusionOk="0" h="906" w="1048">
                  <a:moveTo>
                    <a:pt x="810" y="0"/>
                  </a:moveTo>
                  <a:cubicBezTo>
                    <a:pt x="548" y="95"/>
                    <a:pt x="286" y="191"/>
                    <a:pt x="0" y="238"/>
                  </a:cubicBezTo>
                  <a:lnTo>
                    <a:pt x="167" y="905"/>
                  </a:lnTo>
                  <a:cubicBezTo>
                    <a:pt x="452" y="834"/>
                    <a:pt x="762" y="738"/>
                    <a:pt x="1048" y="619"/>
                  </a:cubicBezTo>
                  <a:lnTo>
                    <a:pt x="8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79"/>
            <p:cNvSpPr/>
            <p:nvPr/>
          </p:nvSpPr>
          <p:spPr>
            <a:xfrm>
              <a:off x="5742800" y="3573138"/>
              <a:ext cx="25025" cy="27425"/>
            </a:xfrm>
            <a:custGeom>
              <a:rect b="b" l="l" r="r" t="t"/>
              <a:pathLst>
                <a:path extrusionOk="0" h="1097" w="1001">
                  <a:moveTo>
                    <a:pt x="405" y="1"/>
                  </a:moveTo>
                  <a:cubicBezTo>
                    <a:pt x="286" y="263"/>
                    <a:pt x="143" y="501"/>
                    <a:pt x="0" y="715"/>
                  </a:cubicBezTo>
                  <a:lnTo>
                    <a:pt x="524" y="1096"/>
                  </a:lnTo>
                  <a:cubicBezTo>
                    <a:pt x="715" y="834"/>
                    <a:pt x="858" y="572"/>
                    <a:pt x="1001" y="310"/>
                  </a:cubicBezTo>
                  <a:lnTo>
                    <a:pt x="4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79"/>
            <p:cNvSpPr/>
            <p:nvPr/>
          </p:nvSpPr>
          <p:spPr>
            <a:xfrm>
              <a:off x="5563000" y="3390363"/>
              <a:ext cx="28000" cy="25025"/>
            </a:xfrm>
            <a:custGeom>
              <a:rect b="b" l="l" r="r" t="t"/>
              <a:pathLst>
                <a:path extrusionOk="0" h="1001" w="1120">
                  <a:moveTo>
                    <a:pt x="834" y="1"/>
                  </a:moveTo>
                  <a:cubicBezTo>
                    <a:pt x="548" y="120"/>
                    <a:pt x="286" y="263"/>
                    <a:pt x="0" y="429"/>
                  </a:cubicBezTo>
                  <a:lnTo>
                    <a:pt x="358" y="1001"/>
                  </a:lnTo>
                  <a:cubicBezTo>
                    <a:pt x="596" y="834"/>
                    <a:pt x="834" y="667"/>
                    <a:pt x="1120" y="596"/>
                  </a:cubicBezTo>
                  <a:lnTo>
                    <a:pt x="8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79"/>
            <p:cNvSpPr/>
            <p:nvPr/>
          </p:nvSpPr>
          <p:spPr>
            <a:xfrm>
              <a:off x="5761250" y="3479663"/>
              <a:ext cx="20275" cy="24450"/>
            </a:xfrm>
            <a:custGeom>
              <a:rect b="b" l="l" r="r" t="t"/>
              <a:pathLst>
                <a:path extrusionOk="0" h="978" w="811">
                  <a:moveTo>
                    <a:pt x="620" y="1"/>
                  </a:moveTo>
                  <a:lnTo>
                    <a:pt x="1" y="167"/>
                  </a:lnTo>
                  <a:cubicBezTo>
                    <a:pt x="48" y="406"/>
                    <a:pt x="120" y="715"/>
                    <a:pt x="144" y="977"/>
                  </a:cubicBezTo>
                  <a:lnTo>
                    <a:pt x="810" y="882"/>
                  </a:lnTo>
                  <a:cubicBezTo>
                    <a:pt x="763" y="596"/>
                    <a:pt x="715" y="263"/>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79"/>
            <p:cNvSpPr/>
            <p:nvPr/>
          </p:nvSpPr>
          <p:spPr>
            <a:xfrm>
              <a:off x="5526075" y="3418338"/>
              <a:ext cx="26825" cy="27425"/>
            </a:xfrm>
            <a:custGeom>
              <a:rect b="b" l="l" r="r" t="t"/>
              <a:pathLst>
                <a:path extrusionOk="0" h="1097" w="1073">
                  <a:moveTo>
                    <a:pt x="596" y="1"/>
                  </a:moveTo>
                  <a:cubicBezTo>
                    <a:pt x="453" y="144"/>
                    <a:pt x="334" y="310"/>
                    <a:pt x="215" y="453"/>
                  </a:cubicBezTo>
                  <a:cubicBezTo>
                    <a:pt x="144" y="549"/>
                    <a:pt x="49" y="620"/>
                    <a:pt x="1" y="715"/>
                  </a:cubicBezTo>
                  <a:lnTo>
                    <a:pt x="525" y="1096"/>
                  </a:lnTo>
                  <a:cubicBezTo>
                    <a:pt x="596" y="1025"/>
                    <a:pt x="644" y="953"/>
                    <a:pt x="715" y="858"/>
                  </a:cubicBezTo>
                  <a:cubicBezTo>
                    <a:pt x="834" y="715"/>
                    <a:pt x="954" y="596"/>
                    <a:pt x="1073" y="477"/>
                  </a:cubicBezTo>
                  <a:lnTo>
                    <a:pt x="59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79"/>
            <p:cNvSpPr/>
            <p:nvPr/>
          </p:nvSpPr>
          <p:spPr>
            <a:xfrm>
              <a:off x="5611825" y="3378463"/>
              <a:ext cx="23825" cy="19075"/>
            </a:xfrm>
            <a:custGeom>
              <a:rect b="b" l="l" r="r" t="t"/>
              <a:pathLst>
                <a:path extrusionOk="0" h="763" w="953">
                  <a:moveTo>
                    <a:pt x="905" y="0"/>
                  </a:moveTo>
                  <a:cubicBezTo>
                    <a:pt x="619" y="0"/>
                    <a:pt x="286" y="48"/>
                    <a:pt x="0" y="119"/>
                  </a:cubicBezTo>
                  <a:lnTo>
                    <a:pt x="96" y="762"/>
                  </a:lnTo>
                  <a:cubicBezTo>
                    <a:pt x="405" y="715"/>
                    <a:pt x="667" y="667"/>
                    <a:pt x="953" y="643"/>
                  </a:cubicBezTo>
                  <a:lnTo>
                    <a:pt x="9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79"/>
            <p:cNvSpPr/>
            <p:nvPr/>
          </p:nvSpPr>
          <p:spPr>
            <a:xfrm>
              <a:off x="5503475" y="3461813"/>
              <a:ext cx="22625" cy="25625"/>
            </a:xfrm>
            <a:custGeom>
              <a:rect b="b" l="l" r="r" t="t"/>
              <a:pathLst>
                <a:path extrusionOk="0" h="1025" w="905">
                  <a:moveTo>
                    <a:pt x="310" y="0"/>
                  </a:moveTo>
                  <a:cubicBezTo>
                    <a:pt x="191" y="262"/>
                    <a:pt x="71" y="548"/>
                    <a:pt x="0" y="858"/>
                  </a:cubicBezTo>
                  <a:lnTo>
                    <a:pt x="667" y="1024"/>
                  </a:lnTo>
                  <a:cubicBezTo>
                    <a:pt x="691" y="762"/>
                    <a:pt x="810" y="500"/>
                    <a:pt x="905" y="262"/>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79"/>
            <p:cNvSpPr/>
            <p:nvPr/>
          </p:nvSpPr>
          <p:spPr>
            <a:xfrm>
              <a:off x="5498700" y="3512413"/>
              <a:ext cx="16700" cy="23850"/>
            </a:xfrm>
            <a:custGeom>
              <a:rect b="b" l="l" r="r" t="t"/>
              <a:pathLst>
                <a:path extrusionOk="0" h="954" w="668">
                  <a:moveTo>
                    <a:pt x="1" y="1"/>
                  </a:moveTo>
                  <a:lnTo>
                    <a:pt x="1" y="310"/>
                  </a:lnTo>
                  <a:cubicBezTo>
                    <a:pt x="1" y="524"/>
                    <a:pt x="1" y="739"/>
                    <a:pt x="24" y="953"/>
                  </a:cubicBezTo>
                  <a:lnTo>
                    <a:pt x="667" y="882"/>
                  </a:lnTo>
                  <a:cubicBezTo>
                    <a:pt x="667" y="644"/>
                    <a:pt x="644" y="477"/>
                    <a:pt x="644" y="286"/>
                  </a:cubicBezTo>
                  <a:lnTo>
                    <a:pt x="644" y="2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79"/>
            <p:cNvSpPr/>
            <p:nvPr/>
          </p:nvSpPr>
          <p:spPr>
            <a:xfrm>
              <a:off x="5660650" y="3379638"/>
              <a:ext cx="25625" cy="21475"/>
            </a:xfrm>
            <a:custGeom>
              <a:rect b="b" l="l" r="r" t="t"/>
              <a:pathLst>
                <a:path extrusionOk="0" h="859" w="1025">
                  <a:moveTo>
                    <a:pt x="119" y="1"/>
                  </a:moveTo>
                  <a:lnTo>
                    <a:pt x="0" y="668"/>
                  </a:lnTo>
                  <a:cubicBezTo>
                    <a:pt x="143" y="692"/>
                    <a:pt x="691" y="834"/>
                    <a:pt x="810" y="858"/>
                  </a:cubicBezTo>
                  <a:lnTo>
                    <a:pt x="1024" y="239"/>
                  </a:lnTo>
                  <a:cubicBezTo>
                    <a:pt x="857" y="191"/>
                    <a:pt x="714" y="144"/>
                    <a:pt x="572" y="96"/>
                  </a:cubicBezTo>
                  <a:lnTo>
                    <a:pt x="11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1" name="Google Shape;1571;p79"/>
          <p:cNvGrpSpPr/>
          <p:nvPr/>
        </p:nvGrpSpPr>
        <p:grpSpPr>
          <a:xfrm>
            <a:off x="3374866" y="2112522"/>
            <a:ext cx="380994" cy="380960"/>
            <a:chOff x="4026375" y="2891463"/>
            <a:chExt cx="282825" cy="282800"/>
          </a:xfrm>
        </p:grpSpPr>
        <p:sp>
          <p:nvSpPr>
            <p:cNvPr id="1572" name="Google Shape;1572;p79"/>
            <p:cNvSpPr/>
            <p:nvPr/>
          </p:nvSpPr>
          <p:spPr>
            <a:xfrm>
              <a:off x="4076975" y="2891463"/>
              <a:ext cx="151250" cy="282800"/>
            </a:xfrm>
            <a:custGeom>
              <a:rect b="b" l="l" r="r" t="t"/>
              <a:pathLst>
                <a:path extrusionOk="0" h="11312" w="6050">
                  <a:moveTo>
                    <a:pt x="3597" y="667"/>
                  </a:moveTo>
                  <a:lnTo>
                    <a:pt x="3597" y="2215"/>
                  </a:lnTo>
                  <a:lnTo>
                    <a:pt x="2453" y="2215"/>
                  </a:lnTo>
                  <a:lnTo>
                    <a:pt x="2453" y="667"/>
                  </a:lnTo>
                  <a:close/>
                  <a:moveTo>
                    <a:pt x="4621" y="3239"/>
                  </a:moveTo>
                  <a:lnTo>
                    <a:pt x="4621" y="3906"/>
                  </a:lnTo>
                  <a:lnTo>
                    <a:pt x="1429" y="3906"/>
                  </a:lnTo>
                  <a:lnTo>
                    <a:pt x="1429" y="3239"/>
                  </a:lnTo>
                  <a:close/>
                  <a:moveTo>
                    <a:pt x="1787" y="0"/>
                  </a:moveTo>
                  <a:lnTo>
                    <a:pt x="1787" y="2215"/>
                  </a:lnTo>
                  <a:lnTo>
                    <a:pt x="1" y="2215"/>
                  </a:lnTo>
                  <a:lnTo>
                    <a:pt x="1" y="7264"/>
                  </a:lnTo>
                  <a:lnTo>
                    <a:pt x="3215" y="7264"/>
                  </a:lnTo>
                  <a:lnTo>
                    <a:pt x="3215" y="11312"/>
                  </a:lnTo>
                  <a:lnTo>
                    <a:pt x="3882" y="11312"/>
                  </a:lnTo>
                  <a:lnTo>
                    <a:pt x="3882" y="5858"/>
                  </a:lnTo>
                  <a:lnTo>
                    <a:pt x="5216" y="5858"/>
                  </a:lnTo>
                  <a:lnTo>
                    <a:pt x="5216" y="4549"/>
                  </a:lnTo>
                  <a:lnTo>
                    <a:pt x="6049" y="4549"/>
                  </a:lnTo>
                  <a:lnTo>
                    <a:pt x="6049" y="2215"/>
                  </a:lnTo>
                  <a:lnTo>
                    <a:pt x="4287" y="2215"/>
                  </a:lnTo>
                  <a:lnTo>
                    <a:pt x="42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79"/>
            <p:cNvSpPr/>
            <p:nvPr/>
          </p:nvSpPr>
          <p:spPr>
            <a:xfrm>
              <a:off x="4040650" y="3089713"/>
              <a:ext cx="87550" cy="16700"/>
            </a:xfrm>
            <a:custGeom>
              <a:rect b="b" l="l" r="r" t="t"/>
              <a:pathLst>
                <a:path extrusionOk="0" h="668" w="3502">
                  <a:moveTo>
                    <a:pt x="1" y="0"/>
                  </a:moveTo>
                  <a:lnTo>
                    <a:pt x="691" y="667"/>
                  </a:lnTo>
                  <a:lnTo>
                    <a:pt x="2835" y="667"/>
                  </a:lnTo>
                  <a:lnTo>
                    <a:pt x="35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79"/>
            <p:cNvSpPr/>
            <p:nvPr/>
          </p:nvSpPr>
          <p:spPr>
            <a:xfrm>
              <a:off x="4026375" y="3099238"/>
              <a:ext cx="114925" cy="74450"/>
            </a:xfrm>
            <a:custGeom>
              <a:rect b="b" l="l" r="r" t="t"/>
              <a:pathLst>
                <a:path extrusionOk="0" h="2978" w="4597">
                  <a:moveTo>
                    <a:pt x="0" y="0"/>
                  </a:moveTo>
                  <a:lnTo>
                    <a:pt x="0" y="2977"/>
                  </a:lnTo>
                  <a:lnTo>
                    <a:pt x="4597" y="2977"/>
                  </a:lnTo>
                  <a:lnTo>
                    <a:pt x="4597" y="0"/>
                  </a:lnTo>
                  <a:lnTo>
                    <a:pt x="3692" y="881"/>
                  </a:lnTo>
                  <a:lnTo>
                    <a:pt x="3692" y="1644"/>
                  </a:lnTo>
                  <a:lnTo>
                    <a:pt x="3049" y="1644"/>
                  </a:lnTo>
                  <a:lnTo>
                    <a:pt x="3049" y="953"/>
                  </a:lnTo>
                  <a:lnTo>
                    <a:pt x="1548" y="953"/>
                  </a:lnTo>
                  <a:lnTo>
                    <a:pt x="1548" y="1644"/>
                  </a:lnTo>
                  <a:lnTo>
                    <a:pt x="905" y="1644"/>
                  </a:lnTo>
                  <a:lnTo>
                    <a:pt x="905" y="88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79"/>
            <p:cNvSpPr/>
            <p:nvPr/>
          </p:nvSpPr>
          <p:spPr>
            <a:xfrm>
              <a:off x="4190100" y="3021838"/>
              <a:ext cx="119100" cy="151850"/>
            </a:xfrm>
            <a:custGeom>
              <a:rect b="b" l="l" r="r" t="t"/>
              <a:pathLst>
                <a:path extrusionOk="0" h="6074" w="4764">
                  <a:moveTo>
                    <a:pt x="2834" y="643"/>
                  </a:moveTo>
                  <a:lnTo>
                    <a:pt x="2834" y="1310"/>
                  </a:lnTo>
                  <a:lnTo>
                    <a:pt x="2001" y="1310"/>
                  </a:lnTo>
                  <a:lnTo>
                    <a:pt x="2001" y="643"/>
                  </a:lnTo>
                  <a:close/>
                  <a:moveTo>
                    <a:pt x="2001" y="2406"/>
                  </a:moveTo>
                  <a:lnTo>
                    <a:pt x="2001" y="5121"/>
                  </a:lnTo>
                  <a:lnTo>
                    <a:pt x="1334" y="5121"/>
                  </a:lnTo>
                  <a:lnTo>
                    <a:pt x="1334" y="2406"/>
                  </a:lnTo>
                  <a:close/>
                  <a:moveTo>
                    <a:pt x="3477" y="2406"/>
                  </a:moveTo>
                  <a:lnTo>
                    <a:pt x="3477" y="5121"/>
                  </a:lnTo>
                  <a:lnTo>
                    <a:pt x="2834" y="5121"/>
                  </a:lnTo>
                  <a:lnTo>
                    <a:pt x="2834" y="2406"/>
                  </a:lnTo>
                  <a:close/>
                  <a:moveTo>
                    <a:pt x="1334" y="0"/>
                  </a:moveTo>
                  <a:lnTo>
                    <a:pt x="1334" y="1310"/>
                  </a:lnTo>
                  <a:lnTo>
                    <a:pt x="0" y="1310"/>
                  </a:lnTo>
                  <a:lnTo>
                    <a:pt x="0" y="6073"/>
                  </a:lnTo>
                  <a:lnTo>
                    <a:pt x="4763" y="6073"/>
                  </a:lnTo>
                  <a:lnTo>
                    <a:pt x="4763" y="1310"/>
                  </a:lnTo>
                  <a:lnTo>
                    <a:pt x="3525" y="1310"/>
                  </a:lnTo>
                  <a:lnTo>
                    <a:pt x="35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6" name="Google Shape;1576;p79"/>
          <p:cNvGrpSpPr/>
          <p:nvPr/>
        </p:nvGrpSpPr>
        <p:grpSpPr>
          <a:xfrm>
            <a:off x="1401257" y="2112909"/>
            <a:ext cx="283127" cy="380185"/>
            <a:chOff x="2592150" y="2891463"/>
            <a:chExt cx="210175" cy="282225"/>
          </a:xfrm>
        </p:grpSpPr>
        <p:sp>
          <p:nvSpPr>
            <p:cNvPr id="1577" name="Google Shape;1577;p79"/>
            <p:cNvSpPr/>
            <p:nvPr/>
          </p:nvSpPr>
          <p:spPr>
            <a:xfrm>
              <a:off x="2608225" y="3034338"/>
              <a:ext cx="57775" cy="82175"/>
            </a:xfrm>
            <a:custGeom>
              <a:rect b="b" l="l" r="r" t="t"/>
              <a:pathLst>
                <a:path extrusionOk="0" h="3287" w="2311">
                  <a:moveTo>
                    <a:pt x="762" y="1"/>
                  </a:moveTo>
                  <a:cubicBezTo>
                    <a:pt x="619" y="72"/>
                    <a:pt x="429" y="96"/>
                    <a:pt x="238" y="96"/>
                  </a:cubicBezTo>
                  <a:lnTo>
                    <a:pt x="0" y="96"/>
                  </a:lnTo>
                  <a:lnTo>
                    <a:pt x="2263" y="3287"/>
                  </a:lnTo>
                  <a:cubicBezTo>
                    <a:pt x="2215" y="3168"/>
                    <a:pt x="2191" y="3001"/>
                    <a:pt x="2191" y="2858"/>
                  </a:cubicBezTo>
                  <a:lnTo>
                    <a:pt x="2191" y="2596"/>
                  </a:lnTo>
                  <a:lnTo>
                    <a:pt x="2215" y="2596"/>
                  </a:lnTo>
                  <a:cubicBezTo>
                    <a:pt x="2215" y="2453"/>
                    <a:pt x="2263" y="2263"/>
                    <a:pt x="2310" y="2144"/>
                  </a:cubicBezTo>
                  <a:lnTo>
                    <a:pt x="7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79"/>
            <p:cNvSpPr/>
            <p:nvPr/>
          </p:nvSpPr>
          <p:spPr>
            <a:xfrm>
              <a:off x="2728475" y="3033738"/>
              <a:ext cx="57175" cy="81600"/>
            </a:xfrm>
            <a:custGeom>
              <a:rect b="b" l="l" r="r" t="t"/>
              <a:pathLst>
                <a:path extrusionOk="0" h="3264" w="2287">
                  <a:moveTo>
                    <a:pt x="1549" y="1"/>
                  </a:moveTo>
                  <a:lnTo>
                    <a:pt x="1" y="2168"/>
                  </a:lnTo>
                  <a:cubicBezTo>
                    <a:pt x="72" y="2311"/>
                    <a:pt x="96" y="2477"/>
                    <a:pt x="96" y="2620"/>
                  </a:cubicBezTo>
                  <a:lnTo>
                    <a:pt x="96" y="2858"/>
                  </a:lnTo>
                  <a:cubicBezTo>
                    <a:pt x="96" y="3001"/>
                    <a:pt x="72" y="3144"/>
                    <a:pt x="25" y="3263"/>
                  </a:cubicBezTo>
                  <a:lnTo>
                    <a:pt x="2287" y="96"/>
                  </a:lnTo>
                  <a:lnTo>
                    <a:pt x="2168" y="96"/>
                  </a:lnTo>
                  <a:lnTo>
                    <a:pt x="2096" y="120"/>
                  </a:lnTo>
                  <a:cubicBezTo>
                    <a:pt x="1882" y="120"/>
                    <a:pt x="1692" y="96"/>
                    <a:pt x="15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79"/>
            <p:cNvSpPr/>
            <p:nvPr/>
          </p:nvSpPr>
          <p:spPr>
            <a:xfrm>
              <a:off x="2679650" y="3134363"/>
              <a:ext cx="34575" cy="39325"/>
            </a:xfrm>
            <a:custGeom>
              <a:rect b="b" l="l" r="r" t="t"/>
              <a:pathLst>
                <a:path extrusionOk="0" h="1573" w="1383">
                  <a:moveTo>
                    <a:pt x="1" y="0"/>
                  </a:moveTo>
                  <a:lnTo>
                    <a:pt x="1" y="1572"/>
                  </a:lnTo>
                  <a:lnTo>
                    <a:pt x="1382" y="1572"/>
                  </a:lnTo>
                  <a:lnTo>
                    <a:pt x="1382" y="0"/>
                  </a:lnTo>
                  <a:cubicBezTo>
                    <a:pt x="1192" y="119"/>
                    <a:pt x="930" y="191"/>
                    <a:pt x="668" y="191"/>
                  </a:cubicBezTo>
                  <a:cubicBezTo>
                    <a:pt x="406" y="191"/>
                    <a:pt x="191" y="11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79"/>
            <p:cNvSpPr/>
            <p:nvPr/>
          </p:nvSpPr>
          <p:spPr>
            <a:xfrm>
              <a:off x="2678475" y="3081963"/>
              <a:ext cx="35750" cy="41700"/>
            </a:xfrm>
            <a:custGeom>
              <a:rect b="b" l="l" r="r" t="t"/>
              <a:pathLst>
                <a:path extrusionOk="0" h="1668" w="1430">
                  <a:moveTo>
                    <a:pt x="715" y="1"/>
                  </a:moveTo>
                  <a:cubicBezTo>
                    <a:pt x="334" y="1"/>
                    <a:pt x="0" y="334"/>
                    <a:pt x="0" y="715"/>
                  </a:cubicBezTo>
                  <a:lnTo>
                    <a:pt x="0" y="953"/>
                  </a:lnTo>
                  <a:cubicBezTo>
                    <a:pt x="0" y="1334"/>
                    <a:pt x="334" y="1668"/>
                    <a:pt x="715" y="1668"/>
                  </a:cubicBezTo>
                  <a:cubicBezTo>
                    <a:pt x="1143" y="1644"/>
                    <a:pt x="1429" y="1334"/>
                    <a:pt x="1429" y="953"/>
                  </a:cubicBezTo>
                  <a:lnTo>
                    <a:pt x="1429" y="715"/>
                  </a:lnTo>
                  <a:cubicBezTo>
                    <a:pt x="1429" y="334"/>
                    <a:pt x="1096"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79"/>
            <p:cNvSpPr/>
            <p:nvPr/>
          </p:nvSpPr>
          <p:spPr>
            <a:xfrm>
              <a:off x="2592150" y="2906938"/>
              <a:ext cx="48825" cy="114325"/>
            </a:xfrm>
            <a:custGeom>
              <a:rect b="b" l="l" r="r" t="t"/>
              <a:pathLst>
                <a:path extrusionOk="0" h="4573" w="1953">
                  <a:moveTo>
                    <a:pt x="1953" y="0"/>
                  </a:moveTo>
                  <a:lnTo>
                    <a:pt x="1953" y="0"/>
                  </a:lnTo>
                  <a:cubicBezTo>
                    <a:pt x="786" y="739"/>
                    <a:pt x="0" y="2048"/>
                    <a:pt x="0" y="3525"/>
                  </a:cubicBezTo>
                  <a:lnTo>
                    <a:pt x="0" y="3763"/>
                  </a:lnTo>
                  <a:cubicBezTo>
                    <a:pt x="48" y="4215"/>
                    <a:pt x="405" y="4573"/>
                    <a:pt x="810" y="4573"/>
                  </a:cubicBezTo>
                  <a:lnTo>
                    <a:pt x="858" y="4573"/>
                  </a:lnTo>
                  <a:cubicBezTo>
                    <a:pt x="1286" y="4573"/>
                    <a:pt x="1643" y="4215"/>
                    <a:pt x="1643" y="3787"/>
                  </a:cubicBezTo>
                  <a:lnTo>
                    <a:pt x="1643" y="1215"/>
                  </a:lnTo>
                  <a:cubicBezTo>
                    <a:pt x="1643" y="786"/>
                    <a:pt x="1762" y="358"/>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79"/>
            <p:cNvSpPr/>
            <p:nvPr/>
          </p:nvSpPr>
          <p:spPr>
            <a:xfrm>
              <a:off x="2705250" y="2891463"/>
              <a:ext cx="39925" cy="129800"/>
            </a:xfrm>
            <a:custGeom>
              <a:rect b="b" l="l" r="r" t="t"/>
              <a:pathLst>
                <a:path extrusionOk="0" h="5192" w="1597">
                  <a:moveTo>
                    <a:pt x="1" y="0"/>
                  </a:moveTo>
                  <a:lnTo>
                    <a:pt x="1" y="4406"/>
                  </a:lnTo>
                  <a:cubicBezTo>
                    <a:pt x="1" y="4834"/>
                    <a:pt x="358" y="5192"/>
                    <a:pt x="811" y="5192"/>
                  </a:cubicBezTo>
                  <a:cubicBezTo>
                    <a:pt x="1215" y="5192"/>
                    <a:pt x="1597" y="4834"/>
                    <a:pt x="1597" y="4406"/>
                  </a:cubicBezTo>
                  <a:lnTo>
                    <a:pt x="1597" y="1834"/>
                  </a:lnTo>
                  <a:cubicBezTo>
                    <a:pt x="1597" y="953"/>
                    <a:pt x="954" y="167"/>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79"/>
            <p:cNvSpPr/>
            <p:nvPr/>
          </p:nvSpPr>
          <p:spPr>
            <a:xfrm>
              <a:off x="2754075" y="2906938"/>
              <a:ext cx="48250" cy="114325"/>
            </a:xfrm>
            <a:custGeom>
              <a:rect b="b" l="l" r="r" t="t"/>
              <a:pathLst>
                <a:path extrusionOk="0" h="4573" w="1930">
                  <a:moveTo>
                    <a:pt x="1" y="0"/>
                  </a:moveTo>
                  <a:cubicBezTo>
                    <a:pt x="191" y="358"/>
                    <a:pt x="287" y="786"/>
                    <a:pt x="287" y="1239"/>
                  </a:cubicBezTo>
                  <a:lnTo>
                    <a:pt x="287" y="3787"/>
                  </a:lnTo>
                  <a:cubicBezTo>
                    <a:pt x="287" y="4215"/>
                    <a:pt x="644" y="4573"/>
                    <a:pt x="1072" y="4573"/>
                  </a:cubicBezTo>
                  <a:lnTo>
                    <a:pt x="1120" y="4573"/>
                  </a:lnTo>
                  <a:cubicBezTo>
                    <a:pt x="1525" y="4573"/>
                    <a:pt x="1906" y="4215"/>
                    <a:pt x="1906" y="3787"/>
                  </a:cubicBezTo>
                  <a:lnTo>
                    <a:pt x="1906" y="3549"/>
                  </a:lnTo>
                  <a:cubicBezTo>
                    <a:pt x="1930" y="2072"/>
                    <a:pt x="1144" y="76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79"/>
            <p:cNvSpPr/>
            <p:nvPr/>
          </p:nvSpPr>
          <p:spPr>
            <a:xfrm>
              <a:off x="2650500" y="2891463"/>
              <a:ext cx="38700" cy="129800"/>
            </a:xfrm>
            <a:custGeom>
              <a:rect b="b" l="l" r="r" t="t"/>
              <a:pathLst>
                <a:path extrusionOk="0" h="5192" w="1548">
                  <a:moveTo>
                    <a:pt x="1453" y="0"/>
                  </a:moveTo>
                  <a:cubicBezTo>
                    <a:pt x="619" y="191"/>
                    <a:pt x="0" y="929"/>
                    <a:pt x="0" y="1858"/>
                  </a:cubicBezTo>
                  <a:lnTo>
                    <a:pt x="0" y="4406"/>
                  </a:lnTo>
                  <a:cubicBezTo>
                    <a:pt x="0" y="4834"/>
                    <a:pt x="357" y="5192"/>
                    <a:pt x="762" y="5192"/>
                  </a:cubicBezTo>
                  <a:cubicBezTo>
                    <a:pt x="1191" y="5192"/>
                    <a:pt x="1548" y="4834"/>
                    <a:pt x="1548" y="4406"/>
                  </a:cubicBezTo>
                  <a:lnTo>
                    <a:pt x="15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80"/>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LIST OF </a:t>
            </a:r>
            <a:r>
              <a:rPr b="1" lang="en"/>
              <a:t>REPAIRS</a:t>
            </a:r>
            <a:endParaRPr b="1"/>
          </a:p>
        </p:txBody>
      </p:sp>
      <p:sp>
        <p:nvSpPr>
          <p:cNvPr id="1590" name="Google Shape;1590;p80"/>
          <p:cNvSpPr txBox="1"/>
          <p:nvPr>
            <p:ph type="title"/>
          </p:nvPr>
        </p:nvSpPr>
        <p:spPr>
          <a:xfrm>
            <a:off x="714962" y="1836675"/>
            <a:ext cx="2503200" cy="38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DO IT</a:t>
            </a:r>
            <a:endParaRPr/>
          </a:p>
        </p:txBody>
      </p:sp>
      <p:sp>
        <p:nvSpPr>
          <p:cNvPr id="1591" name="Google Shape;1591;p80"/>
          <p:cNvSpPr txBox="1"/>
          <p:nvPr>
            <p:ph idx="1" type="subTitle"/>
          </p:nvPr>
        </p:nvSpPr>
        <p:spPr>
          <a:xfrm>
            <a:off x="714950" y="2220931"/>
            <a:ext cx="2503200" cy="2383200"/>
          </a:xfrm>
          <a:prstGeom prst="rect">
            <a:avLst/>
          </a:prstGeom>
          <a:noFill/>
          <a:ln>
            <a:noFill/>
          </a:ln>
        </p:spPr>
        <p:txBody>
          <a:bodyPr anchorCtr="0" anchor="t" bIns="91425" lIns="0" spcFirstLastPara="1" rIns="365750" wrap="square" tIns="91425">
            <a:noAutofit/>
          </a:bodyPr>
          <a:lstStyle/>
          <a:p>
            <a:pPr indent="-317500" lvl="0" marL="457200" rtl="0" algn="l">
              <a:lnSpc>
                <a:spcPct val="100000"/>
              </a:lnSpc>
              <a:spcBef>
                <a:spcPts val="1000"/>
              </a:spcBef>
              <a:spcAft>
                <a:spcPts val="0"/>
              </a:spcAft>
              <a:buClr>
                <a:schemeClr val="lt1"/>
              </a:buClr>
              <a:buSzPts val="1400"/>
              <a:buChar char="●"/>
            </a:pPr>
            <a:r>
              <a:rPr lang="en">
                <a:solidFill>
                  <a:schemeClr val="lt1"/>
                </a:solidFill>
              </a:rPr>
              <a:t>List here the tasks to do</a:t>
            </a:r>
            <a:endParaRPr>
              <a:solidFill>
                <a:schemeClr val="lt1"/>
              </a:solidFill>
            </a:endParaRPr>
          </a:p>
          <a:p>
            <a:pPr indent="-317500" lvl="0" marL="457200" rtl="0" algn="l">
              <a:lnSpc>
                <a:spcPct val="100000"/>
              </a:lnSpc>
              <a:spcBef>
                <a:spcPts val="1000"/>
              </a:spcBef>
              <a:spcAft>
                <a:spcPts val="0"/>
              </a:spcAft>
              <a:buClr>
                <a:schemeClr val="lt1"/>
              </a:buClr>
              <a:buSzPts val="1400"/>
              <a:buChar char="●"/>
            </a:pPr>
            <a:r>
              <a:rPr lang="en">
                <a:solidFill>
                  <a:schemeClr val="lt1"/>
                </a:solidFill>
              </a:rPr>
              <a:t>List here the tasks to do</a:t>
            </a:r>
            <a:endParaRPr>
              <a:solidFill>
                <a:schemeClr val="lt1"/>
              </a:solidFill>
            </a:endParaRPr>
          </a:p>
          <a:p>
            <a:pPr indent="-317500" lvl="0" marL="457200" rtl="0" algn="l">
              <a:lnSpc>
                <a:spcPct val="100000"/>
              </a:lnSpc>
              <a:spcBef>
                <a:spcPts val="1000"/>
              </a:spcBef>
              <a:spcAft>
                <a:spcPts val="0"/>
              </a:spcAft>
              <a:buClr>
                <a:schemeClr val="lt1"/>
              </a:buClr>
              <a:buSzPts val="1400"/>
              <a:buChar char="●"/>
            </a:pPr>
            <a:r>
              <a:rPr lang="en">
                <a:solidFill>
                  <a:schemeClr val="lt1"/>
                </a:solidFill>
              </a:rPr>
              <a:t>List here the tasks to do</a:t>
            </a:r>
            <a:endParaRPr>
              <a:solidFill>
                <a:schemeClr val="lt1"/>
              </a:solidFill>
            </a:endParaRPr>
          </a:p>
          <a:p>
            <a:pPr indent="-317500" lvl="0" marL="457200" rtl="0" algn="l">
              <a:lnSpc>
                <a:spcPct val="100000"/>
              </a:lnSpc>
              <a:spcBef>
                <a:spcPts val="1000"/>
              </a:spcBef>
              <a:spcAft>
                <a:spcPts val="1000"/>
              </a:spcAft>
              <a:buClr>
                <a:schemeClr val="lt1"/>
              </a:buClr>
              <a:buSzPts val="1400"/>
              <a:buChar char="●"/>
            </a:pPr>
            <a:r>
              <a:rPr lang="en">
                <a:solidFill>
                  <a:schemeClr val="lt1"/>
                </a:solidFill>
              </a:rPr>
              <a:t>List here the tasks to do</a:t>
            </a:r>
            <a:endParaRPr>
              <a:solidFill>
                <a:schemeClr val="lt1"/>
              </a:solidFill>
            </a:endParaRPr>
          </a:p>
        </p:txBody>
      </p:sp>
      <p:sp>
        <p:nvSpPr>
          <p:cNvPr id="1592" name="Google Shape;1592;p80"/>
          <p:cNvSpPr txBox="1"/>
          <p:nvPr>
            <p:ph idx="2" type="title"/>
          </p:nvPr>
        </p:nvSpPr>
        <p:spPr>
          <a:xfrm>
            <a:off x="3320406" y="1836675"/>
            <a:ext cx="2503200" cy="38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IN PROCESS</a:t>
            </a:r>
            <a:endParaRPr/>
          </a:p>
        </p:txBody>
      </p:sp>
      <p:sp>
        <p:nvSpPr>
          <p:cNvPr id="1593" name="Google Shape;1593;p80"/>
          <p:cNvSpPr txBox="1"/>
          <p:nvPr>
            <p:ph idx="3" type="subTitle"/>
          </p:nvPr>
        </p:nvSpPr>
        <p:spPr>
          <a:xfrm>
            <a:off x="3320402" y="2217675"/>
            <a:ext cx="2503200" cy="2383200"/>
          </a:xfrm>
          <a:prstGeom prst="rect">
            <a:avLst/>
          </a:prstGeom>
          <a:noFill/>
          <a:ln>
            <a:noFill/>
          </a:ln>
        </p:spPr>
        <p:txBody>
          <a:bodyPr anchorCtr="0" anchor="t" bIns="91425" lIns="0" spcFirstLastPara="1" rIns="822950" wrap="square" tIns="91425">
            <a:noAutofit/>
          </a:bodyPr>
          <a:lstStyle/>
          <a:p>
            <a:pPr indent="-317500" lvl="0" marL="457200" marR="0" rtl="0" algn="l">
              <a:lnSpc>
                <a:spcPct val="100000"/>
              </a:lnSpc>
              <a:spcBef>
                <a:spcPts val="1000"/>
              </a:spcBef>
              <a:spcAft>
                <a:spcPts val="0"/>
              </a:spcAft>
              <a:buClr>
                <a:schemeClr val="lt1"/>
              </a:buClr>
              <a:buSzPts val="1400"/>
              <a:buChar char="●"/>
            </a:pPr>
            <a:r>
              <a:rPr lang="en">
                <a:solidFill>
                  <a:schemeClr val="lt1"/>
                </a:solidFill>
              </a:rPr>
              <a:t>Note the ongoing tasks here</a:t>
            </a:r>
            <a:endParaRPr>
              <a:solidFill>
                <a:schemeClr val="lt1"/>
              </a:solidFill>
            </a:endParaRPr>
          </a:p>
          <a:p>
            <a:pPr indent="-317500" lvl="0" marL="457200" marR="0" rtl="0" algn="l">
              <a:lnSpc>
                <a:spcPct val="100000"/>
              </a:lnSpc>
              <a:spcBef>
                <a:spcPts val="1000"/>
              </a:spcBef>
              <a:spcAft>
                <a:spcPts val="0"/>
              </a:spcAft>
              <a:buClr>
                <a:schemeClr val="lt1"/>
              </a:buClr>
              <a:buSzPts val="1400"/>
              <a:buChar char="●"/>
            </a:pPr>
            <a:r>
              <a:rPr lang="en">
                <a:solidFill>
                  <a:schemeClr val="lt1"/>
                </a:solidFill>
              </a:rPr>
              <a:t>Note the ongoing tasks here</a:t>
            </a:r>
            <a:endParaRPr>
              <a:solidFill>
                <a:schemeClr val="lt1"/>
              </a:solidFill>
            </a:endParaRPr>
          </a:p>
          <a:p>
            <a:pPr indent="-317500" lvl="0" marL="457200" marR="0" rtl="0" algn="l">
              <a:lnSpc>
                <a:spcPct val="100000"/>
              </a:lnSpc>
              <a:spcBef>
                <a:spcPts val="1000"/>
              </a:spcBef>
              <a:spcAft>
                <a:spcPts val="0"/>
              </a:spcAft>
              <a:buClr>
                <a:schemeClr val="lt1"/>
              </a:buClr>
              <a:buSzPts val="1400"/>
              <a:buChar char="●"/>
            </a:pPr>
            <a:r>
              <a:rPr lang="en">
                <a:solidFill>
                  <a:schemeClr val="lt1"/>
                </a:solidFill>
              </a:rPr>
              <a:t>Note the ongoing tasks here</a:t>
            </a:r>
            <a:endParaRPr>
              <a:solidFill>
                <a:schemeClr val="lt1"/>
              </a:solidFill>
            </a:endParaRPr>
          </a:p>
          <a:p>
            <a:pPr indent="-317500" lvl="0" marL="457200" marR="0" rtl="0" algn="l">
              <a:lnSpc>
                <a:spcPct val="100000"/>
              </a:lnSpc>
              <a:spcBef>
                <a:spcPts val="1000"/>
              </a:spcBef>
              <a:spcAft>
                <a:spcPts val="0"/>
              </a:spcAft>
              <a:buClr>
                <a:schemeClr val="lt1"/>
              </a:buClr>
              <a:buSzPts val="1400"/>
              <a:buChar char="●"/>
            </a:pPr>
            <a:r>
              <a:rPr lang="en">
                <a:solidFill>
                  <a:schemeClr val="lt1"/>
                </a:solidFill>
              </a:rPr>
              <a:t>Note the ongoing tasks here</a:t>
            </a:r>
            <a:endParaRPr>
              <a:solidFill>
                <a:schemeClr val="lt1"/>
              </a:solidFill>
            </a:endParaRPr>
          </a:p>
          <a:p>
            <a:pPr indent="0" lvl="0" marL="0" rtl="0" algn="l">
              <a:lnSpc>
                <a:spcPct val="100000"/>
              </a:lnSpc>
              <a:spcBef>
                <a:spcPts val="1000"/>
              </a:spcBef>
              <a:spcAft>
                <a:spcPts val="1000"/>
              </a:spcAft>
              <a:buSzPts val="1400"/>
              <a:buNone/>
            </a:pPr>
            <a:r>
              <a:t/>
            </a:r>
            <a:endParaRPr>
              <a:solidFill>
                <a:schemeClr val="lt1"/>
              </a:solidFill>
            </a:endParaRPr>
          </a:p>
        </p:txBody>
      </p:sp>
      <p:sp>
        <p:nvSpPr>
          <p:cNvPr id="1594" name="Google Shape;1594;p80"/>
          <p:cNvSpPr txBox="1"/>
          <p:nvPr>
            <p:ph idx="4" type="title"/>
          </p:nvPr>
        </p:nvSpPr>
        <p:spPr>
          <a:xfrm>
            <a:off x="5925838" y="1836675"/>
            <a:ext cx="2503200" cy="38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DONE</a:t>
            </a:r>
            <a:endParaRPr/>
          </a:p>
        </p:txBody>
      </p:sp>
      <p:sp>
        <p:nvSpPr>
          <p:cNvPr id="1595" name="Google Shape;1595;p80"/>
          <p:cNvSpPr txBox="1"/>
          <p:nvPr>
            <p:ph idx="5" type="subTitle"/>
          </p:nvPr>
        </p:nvSpPr>
        <p:spPr>
          <a:xfrm>
            <a:off x="5925842" y="2220912"/>
            <a:ext cx="2503200" cy="2383200"/>
          </a:xfrm>
          <a:prstGeom prst="rect">
            <a:avLst/>
          </a:prstGeom>
          <a:noFill/>
          <a:ln>
            <a:noFill/>
          </a:ln>
        </p:spPr>
        <p:txBody>
          <a:bodyPr anchorCtr="0" anchor="t" bIns="91425" lIns="0" spcFirstLastPara="1" rIns="91425" wrap="square" tIns="91425">
            <a:noAutofit/>
          </a:bodyPr>
          <a:lstStyle/>
          <a:p>
            <a:pPr indent="-317500" lvl="0" marL="457200" rtl="0" algn="l">
              <a:lnSpc>
                <a:spcPct val="100000"/>
              </a:lnSpc>
              <a:spcBef>
                <a:spcPts val="1000"/>
              </a:spcBef>
              <a:spcAft>
                <a:spcPts val="0"/>
              </a:spcAft>
              <a:buClr>
                <a:schemeClr val="lt1"/>
              </a:buClr>
              <a:buSzPts val="1400"/>
              <a:buChar char="●"/>
            </a:pPr>
            <a:r>
              <a:rPr lang="en">
                <a:solidFill>
                  <a:schemeClr val="lt1"/>
                </a:solidFill>
              </a:rPr>
              <a:t>Write down the finished ones here</a:t>
            </a:r>
            <a:endParaRPr>
              <a:solidFill>
                <a:schemeClr val="lt1"/>
              </a:solidFill>
            </a:endParaRPr>
          </a:p>
          <a:p>
            <a:pPr indent="-317500" lvl="0" marL="457200" rtl="0" algn="l">
              <a:lnSpc>
                <a:spcPct val="100000"/>
              </a:lnSpc>
              <a:spcBef>
                <a:spcPts val="1000"/>
              </a:spcBef>
              <a:spcAft>
                <a:spcPts val="0"/>
              </a:spcAft>
              <a:buClr>
                <a:schemeClr val="lt1"/>
              </a:buClr>
              <a:buSzPts val="1400"/>
              <a:buChar char="●"/>
            </a:pPr>
            <a:r>
              <a:rPr lang="en">
                <a:solidFill>
                  <a:schemeClr val="lt1"/>
                </a:solidFill>
              </a:rPr>
              <a:t>Write down the finished ones here</a:t>
            </a:r>
            <a:endParaRPr>
              <a:solidFill>
                <a:schemeClr val="lt1"/>
              </a:solidFill>
            </a:endParaRPr>
          </a:p>
          <a:p>
            <a:pPr indent="-317500" lvl="0" marL="457200" rtl="0" algn="l">
              <a:lnSpc>
                <a:spcPct val="100000"/>
              </a:lnSpc>
              <a:spcBef>
                <a:spcPts val="1000"/>
              </a:spcBef>
              <a:spcAft>
                <a:spcPts val="0"/>
              </a:spcAft>
              <a:buClr>
                <a:schemeClr val="lt1"/>
              </a:buClr>
              <a:buSzPts val="1400"/>
              <a:buChar char="●"/>
            </a:pPr>
            <a:r>
              <a:rPr lang="en">
                <a:solidFill>
                  <a:schemeClr val="lt1"/>
                </a:solidFill>
              </a:rPr>
              <a:t>Write down the finished ones here</a:t>
            </a:r>
            <a:endParaRPr>
              <a:solidFill>
                <a:schemeClr val="lt1"/>
              </a:solidFill>
            </a:endParaRPr>
          </a:p>
          <a:p>
            <a:pPr indent="-317500" lvl="0" marL="457200" rtl="0" algn="l">
              <a:lnSpc>
                <a:spcPct val="100000"/>
              </a:lnSpc>
              <a:spcBef>
                <a:spcPts val="1000"/>
              </a:spcBef>
              <a:spcAft>
                <a:spcPts val="1000"/>
              </a:spcAft>
              <a:buClr>
                <a:schemeClr val="lt1"/>
              </a:buClr>
              <a:buSzPts val="1400"/>
              <a:buChar char="●"/>
            </a:pPr>
            <a:r>
              <a:rPr lang="en">
                <a:solidFill>
                  <a:schemeClr val="lt1"/>
                </a:solidFill>
              </a:rPr>
              <a:t>Write down the finished ones here</a:t>
            </a:r>
            <a:endParaRPr>
              <a:solidFill>
                <a:schemeClr val="lt1"/>
              </a:solidFill>
            </a:endParaRPr>
          </a:p>
        </p:txBody>
      </p:sp>
      <p:grpSp>
        <p:nvGrpSpPr>
          <p:cNvPr id="1596" name="Google Shape;1596;p80"/>
          <p:cNvGrpSpPr/>
          <p:nvPr/>
        </p:nvGrpSpPr>
        <p:grpSpPr>
          <a:xfrm>
            <a:off x="714982" y="1825864"/>
            <a:ext cx="2503159" cy="381000"/>
            <a:chOff x="716078" y="1931955"/>
            <a:chExt cx="2309400" cy="381000"/>
          </a:xfrm>
        </p:grpSpPr>
        <p:cxnSp>
          <p:nvCxnSpPr>
            <p:cNvPr id="1597" name="Google Shape;1597;p80"/>
            <p:cNvCxnSpPr/>
            <p:nvPr/>
          </p:nvCxnSpPr>
          <p:spPr>
            <a:xfrm>
              <a:off x="716078" y="2312955"/>
              <a:ext cx="2309400" cy="0"/>
            </a:xfrm>
            <a:prstGeom prst="straightConnector1">
              <a:avLst/>
            </a:prstGeom>
            <a:noFill/>
            <a:ln cap="flat" cmpd="sng" w="19050">
              <a:solidFill>
                <a:srgbClr val="4F6C5A"/>
              </a:solidFill>
              <a:prstDash val="solid"/>
              <a:round/>
              <a:headEnd len="sm" w="sm" type="none"/>
              <a:tailEnd len="sm" w="sm" type="none"/>
            </a:ln>
          </p:spPr>
        </p:cxnSp>
        <p:cxnSp>
          <p:nvCxnSpPr>
            <p:cNvPr id="1598" name="Google Shape;1598;p80"/>
            <p:cNvCxnSpPr/>
            <p:nvPr/>
          </p:nvCxnSpPr>
          <p:spPr>
            <a:xfrm>
              <a:off x="716078" y="1931955"/>
              <a:ext cx="2309400" cy="0"/>
            </a:xfrm>
            <a:prstGeom prst="straightConnector1">
              <a:avLst/>
            </a:prstGeom>
            <a:noFill/>
            <a:ln cap="flat" cmpd="sng" w="9525">
              <a:solidFill>
                <a:srgbClr val="4F6C5A"/>
              </a:solidFill>
              <a:prstDash val="solid"/>
              <a:round/>
              <a:headEnd len="sm" w="sm" type="none"/>
              <a:tailEnd len="sm" w="sm" type="none"/>
            </a:ln>
          </p:spPr>
        </p:cxnSp>
      </p:grpSp>
      <p:cxnSp>
        <p:nvCxnSpPr>
          <p:cNvPr id="1599" name="Google Shape;1599;p80"/>
          <p:cNvCxnSpPr/>
          <p:nvPr/>
        </p:nvCxnSpPr>
        <p:spPr>
          <a:xfrm>
            <a:off x="3320427" y="2206864"/>
            <a:ext cx="2503200" cy="0"/>
          </a:xfrm>
          <a:prstGeom prst="straightConnector1">
            <a:avLst/>
          </a:prstGeom>
          <a:noFill/>
          <a:ln cap="flat" cmpd="sng" w="19050">
            <a:solidFill>
              <a:srgbClr val="4F6C5A"/>
            </a:solidFill>
            <a:prstDash val="solid"/>
            <a:round/>
            <a:headEnd len="sm" w="sm" type="none"/>
            <a:tailEnd len="sm" w="sm" type="none"/>
          </a:ln>
        </p:spPr>
      </p:cxnSp>
      <p:cxnSp>
        <p:nvCxnSpPr>
          <p:cNvPr id="1600" name="Google Shape;1600;p80"/>
          <p:cNvCxnSpPr/>
          <p:nvPr/>
        </p:nvCxnSpPr>
        <p:spPr>
          <a:xfrm>
            <a:off x="3320427" y="1825864"/>
            <a:ext cx="2503200" cy="0"/>
          </a:xfrm>
          <a:prstGeom prst="straightConnector1">
            <a:avLst/>
          </a:prstGeom>
          <a:noFill/>
          <a:ln cap="flat" cmpd="sng" w="9525">
            <a:solidFill>
              <a:srgbClr val="4F6C5A"/>
            </a:solidFill>
            <a:prstDash val="solid"/>
            <a:round/>
            <a:headEnd len="sm" w="sm" type="none"/>
            <a:tailEnd len="sm" w="sm" type="none"/>
          </a:ln>
        </p:spPr>
      </p:cxnSp>
      <p:cxnSp>
        <p:nvCxnSpPr>
          <p:cNvPr id="1601" name="Google Shape;1601;p80"/>
          <p:cNvCxnSpPr/>
          <p:nvPr/>
        </p:nvCxnSpPr>
        <p:spPr>
          <a:xfrm>
            <a:off x="5925859" y="2206864"/>
            <a:ext cx="2503200" cy="0"/>
          </a:xfrm>
          <a:prstGeom prst="straightConnector1">
            <a:avLst/>
          </a:prstGeom>
          <a:noFill/>
          <a:ln cap="flat" cmpd="sng" w="19050">
            <a:solidFill>
              <a:srgbClr val="4F6C5A"/>
            </a:solidFill>
            <a:prstDash val="solid"/>
            <a:round/>
            <a:headEnd len="sm" w="sm" type="none"/>
            <a:tailEnd len="sm" w="sm" type="none"/>
          </a:ln>
        </p:spPr>
      </p:cxnSp>
      <p:cxnSp>
        <p:nvCxnSpPr>
          <p:cNvPr id="1602" name="Google Shape;1602;p80"/>
          <p:cNvCxnSpPr/>
          <p:nvPr/>
        </p:nvCxnSpPr>
        <p:spPr>
          <a:xfrm>
            <a:off x="5925859" y="1825864"/>
            <a:ext cx="2503200" cy="0"/>
          </a:xfrm>
          <a:prstGeom prst="straightConnector1">
            <a:avLst/>
          </a:prstGeom>
          <a:noFill/>
          <a:ln cap="flat" cmpd="sng" w="9525">
            <a:solidFill>
              <a:srgbClr val="4F6C5A"/>
            </a:solidFill>
            <a:prstDash val="solid"/>
            <a:round/>
            <a:headEnd len="sm" w="sm" type="none"/>
            <a:tailEnd len="sm" w="sm" type="none"/>
          </a:ln>
        </p:spPr>
      </p:cxnSp>
      <p:grpSp>
        <p:nvGrpSpPr>
          <p:cNvPr id="1603" name="Google Shape;1603;p80"/>
          <p:cNvGrpSpPr/>
          <p:nvPr/>
        </p:nvGrpSpPr>
        <p:grpSpPr>
          <a:xfrm>
            <a:off x="4439848" y="1233066"/>
            <a:ext cx="264317" cy="367290"/>
            <a:chOff x="-64001300" y="4093650"/>
            <a:chExt cx="228450" cy="317450"/>
          </a:xfrm>
        </p:grpSpPr>
        <p:sp>
          <p:nvSpPr>
            <p:cNvPr id="1604" name="Google Shape;1604;p8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8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8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8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8" name="Google Shape;1608;p80"/>
          <p:cNvSpPr/>
          <p:nvPr/>
        </p:nvSpPr>
        <p:spPr>
          <a:xfrm>
            <a:off x="7019602" y="1231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9" name="Google Shape;1609;p80"/>
          <p:cNvGrpSpPr/>
          <p:nvPr/>
        </p:nvGrpSpPr>
        <p:grpSpPr>
          <a:xfrm>
            <a:off x="1790607" y="1240781"/>
            <a:ext cx="351910" cy="351880"/>
            <a:chOff x="-25094250" y="3547050"/>
            <a:chExt cx="295400" cy="295375"/>
          </a:xfrm>
        </p:grpSpPr>
        <p:sp>
          <p:nvSpPr>
            <p:cNvPr id="1610" name="Google Shape;1610;p8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8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8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8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8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81"/>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ICON PACK: </a:t>
            </a:r>
            <a:r>
              <a:rPr b="1" lang="en"/>
              <a:t>AVIATION FILLED</a:t>
            </a:r>
            <a:endParaRPr b="1"/>
          </a:p>
        </p:txBody>
      </p:sp>
      <p:grpSp>
        <p:nvGrpSpPr>
          <p:cNvPr id="1620" name="Google Shape;1620;p81"/>
          <p:cNvGrpSpPr/>
          <p:nvPr/>
        </p:nvGrpSpPr>
        <p:grpSpPr>
          <a:xfrm>
            <a:off x="7703246" y="3919442"/>
            <a:ext cx="301435" cy="301435"/>
            <a:chOff x="5498700" y="3857713"/>
            <a:chExt cx="282825" cy="282825"/>
          </a:xfrm>
        </p:grpSpPr>
        <p:sp>
          <p:nvSpPr>
            <p:cNvPr id="1621" name="Google Shape;1621;p81"/>
            <p:cNvSpPr/>
            <p:nvPr/>
          </p:nvSpPr>
          <p:spPr>
            <a:xfrm>
              <a:off x="5659450" y="3898213"/>
              <a:ext cx="81600" cy="82175"/>
            </a:xfrm>
            <a:custGeom>
              <a:rect b="b" l="l" r="r" t="t"/>
              <a:pathLst>
                <a:path extrusionOk="0" h="3287" w="3264">
                  <a:moveTo>
                    <a:pt x="1953" y="691"/>
                  </a:moveTo>
                  <a:lnTo>
                    <a:pt x="1953" y="1358"/>
                  </a:lnTo>
                  <a:lnTo>
                    <a:pt x="2430" y="1358"/>
                  </a:lnTo>
                  <a:lnTo>
                    <a:pt x="2430" y="2001"/>
                  </a:lnTo>
                  <a:lnTo>
                    <a:pt x="1310" y="2001"/>
                  </a:lnTo>
                  <a:lnTo>
                    <a:pt x="1310" y="691"/>
                  </a:lnTo>
                  <a:close/>
                  <a:moveTo>
                    <a:pt x="1620" y="0"/>
                  </a:moveTo>
                  <a:cubicBezTo>
                    <a:pt x="739" y="0"/>
                    <a:pt x="0" y="762"/>
                    <a:pt x="0" y="1643"/>
                  </a:cubicBezTo>
                  <a:cubicBezTo>
                    <a:pt x="0" y="2548"/>
                    <a:pt x="739" y="3287"/>
                    <a:pt x="1620" y="3287"/>
                  </a:cubicBezTo>
                  <a:cubicBezTo>
                    <a:pt x="2525" y="3287"/>
                    <a:pt x="3263" y="2548"/>
                    <a:pt x="3263" y="1643"/>
                  </a:cubicBezTo>
                  <a:cubicBezTo>
                    <a:pt x="3263" y="762"/>
                    <a:pt x="2525"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81"/>
            <p:cNvSpPr/>
            <p:nvPr/>
          </p:nvSpPr>
          <p:spPr>
            <a:xfrm>
              <a:off x="5618375" y="3888088"/>
              <a:ext cx="35150" cy="103025"/>
            </a:xfrm>
            <a:custGeom>
              <a:rect b="b" l="l" r="r" t="t"/>
              <a:pathLst>
                <a:path extrusionOk="0" h="4121" w="1406">
                  <a:moveTo>
                    <a:pt x="715" y="0"/>
                  </a:moveTo>
                  <a:cubicBezTo>
                    <a:pt x="262" y="548"/>
                    <a:pt x="0" y="1263"/>
                    <a:pt x="0" y="2048"/>
                  </a:cubicBezTo>
                  <a:cubicBezTo>
                    <a:pt x="0" y="2810"/>
                    <a:pt x="262" y="3573"/>
                    <a:pt x="738" y="4120"/>
                  </a:cubicBezTo>
                  <a:lnTo>
                    <a:pt x="1405" y="3477"/>
                  </a:lnTo>
                  <a:cubicBezTo>
                    <a:pt x="1120" y="3072"/>
                    <a:pt x="953" y="2596"/>
                    <a:pt x="953" y="2048"/>
                  </a:cubicBezTo>
                  <a:cubicBezTo>
                    <a:pt x="953" y="1548"/>
                    <a:pt x="1120" y="1072"/>
                    <a:pt x="1405" y="667"/>
                  </a:cubicBezTo>
                  <a:lnTo>
                    <a:pt x="7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81"/>
            <p:cNvSpPr/>
            <p:nvPr/>
          </p:nvSpPr>
          <p:spPr>
            <a:xfrm>
              <a:off x="5648125" y="3857713"/>
              <a:ext cx="103625" cy="35750"/>
            </a:xfrm>
            <a:custGeom>
              <a:rect b="b" l="l" r="r" t="t"/>
              <a:pathLst>
                <a:path extrusionOk="0" h="1430" w="4145">
                  <a:moveTo>
                    <a:pt x="2049" y="1"/>
                  </a:moveTo>
                  <a:cubicBezTo>
                    <a:pt x="1287" y="1"/>
                    <a:pt x="573" y="263"/>
                    <a:pt x="1" y="739"/>
                  </a:cubicBezTo>
                  <a:lnTo>
                    <a:pt x="692" y="1430"/>
                  </a:lnTo>
                  <a:cubicBezTo>
                    <a:pt x="1073" y="1120"/>
                    <a:pt x="1549" y="977"/>
                    <a:pt x="2073" y="977"/>
                  </a:cubicBezTo>
                  <a:cubicBezTo>
                    <a:pt x="2597" y="977"/>
                    <a:pt x="3073" y="1144"/>
                    <a:pt x="3454" y="1430"/>
                  </a:cubicBezTo>
                  <a:lnTo>
                    <a:pt x="4145" y="739"/>
                  </a:lnTo>
                  <a:cubicBezTo>
                    <a:pt x="3573" y="263"/>
                    <a:pt x="2859" y="1"/>
                    <a:pt x="20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81"/>
            <p:cNvSpPr/>
            <p:nvPr/>
          </p:nvSpPr>
          <p:spPr>
            <a:xfrm>
              <a:off x="5649325" y="3986313"/>
              <a:ext cx="101825" cy="33975"/>
            </a:xfrm>
            <a:custGeom>
              <a:rect b="b" l="l" r="r" t="t"/>
              <a:pathLst>
                <a:path extrusionOk="0" h="1359" w="4073">
                  <a:moveTo>
                    <a:pt x="667" y="1"/>
                  </a:moveTo>
                  <a:lnTo>
                    <a:pt x="1" y="644"/>
                  </a:lnTo>
                  <a:cubicBezTo>
                    <a:pt x="572" y="1096"/>
                    <a:pt x="1287" y="1358"/>
                    <a:pt x="2025" y="1358"/>
                  </a:cubicBezTo>
                  <a:cubicBezTo>
                    <a:pt x="2811" y="1358"/>
                    <a:pt x="3525" y="1096"/>
                    <a:pt x="4073" y="644"/>
                  </a:cubicBezTo>
                  <a:lnTo>
                    <a:pt x="3430" y="1"/>
                  </a:lnTo>
                  <a:cubicBezTo>
                    <a:pt x="3025" y="263"/>
                    <a:pt x="2549" y="453"/>
                    <a:pt x="2025" y="453"/>
                  </a:cubicBezTo>
                  <a:cubicBezTo>
                    <a:pt x="1525" y="453"/>
                    <a:pt x="1048" y="263"/>
                    <a:pt x="6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81"/>
            <p:cNvSpPr/>
            <p:nvPr/>
          </p:nvSpPr>
          <p:spPr>
            <a:xfrm>
              <a:off x="5746375" y="3888088"/>
              <a:ext cx="35150" cy="101825"/>
            </a:xfrm>
            <a:custGeom>
              <a:rect b="b" l="l" r="r" t="t"/>
              <a:pathLst>
                <a:path extrusionOk="0" h="4073" w="1406">
                  <a:moveTo>
                    <a:pt x="691" y="0"/>
                  </a:moveTo>
                  <a:lnTo>
                    <a:pt x="0" y="691"/>
                  </a:lnTo>
                  <a:cubicBezTo>
                    <a:pt x="286" y="1072"/>
                    <a:pt x="453" y="1548"/>
                    <a:pt x="453" y="2048"/>
                  </a:cubicBezTo>
                  <a:cubicBezTo>
                    <a:pt x="453" y="2549"/>
                    <a:pt x="262" y="3025"/>
                    <a:pt x="0" y="3430"/>
                  </a:cubicBezTo>
                  <a:lnTo>
                    <a:pt x="643" y="4073"/>
                  </a:lnTo>
                  <a:cubicBezTo>
                    <a:pt x="1120" y="3501"/>
                    <a:pt x="1405" y="2787"/>
                    <a:pt x="1405" y="2025"/>
                  </a:cubicBezTo>
                  <a:cubicBezTo>
                    <a:pt x="1405" y="1239"/>
                    <a:pt x="1120" y="524"/>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81"/>
            <p:cNvSpPr/>
            <p:nvPr/>
          </p:nvSpPr>
          <p:spPr>
            <a:xfrm>
              <a:off x="5498700" y="4036913"/>
              <a:ext cx="213175" cy="53025"/>
            </a:xfrm>
            <a:custGeom>
              <a:rect b="b" l="l" r="r" t="t"/>
              <a:pathLst>
                <a:path extrusionOk="0" h="2121" w="8527">
                  <a:moveTo>
                    <a:pt x="1" y="1"/>
                  </a:moveTo>
                  <a:lnTo>
                    <a:pt x="1" y="1525"/>
                  </a:lnTo>
                  <a:lnTo>
                    <a:pt x="596" y="2120"/>
                  </a:lnTo>
                  <a:lnTo>
                    <a:pt x="8526" y="2120"/>
                  </a:lnTo>
                  <a:lnTo>
                    <a:pt x="8455" y="1835"/>
                  </a:lnTo>
                  <a:cubicBezTo>
                    <a:pt x="8264" y="1216"/>
                    <a:pt x="7645" y="739"/>
                    <a:pt x="6954" y="739"/>
                  </a:cubicBezTo>
                  <a:lnTo>
                    <a:pt x="1477" y="739"/>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81"/>
            <p:cNvSpPr/>
            <p:nvPr/>
          </p:nvSpPr>
          <p:spPr>
            <a:xfrm>
              <a:off x="5534425" y="4106588"/>
              <a:ext cx="96475" cy="33950"/>
            </a:xfrm>
            <a:custGeom>
              <a:rect b="b" l="l" r="r" t="t"/>
              <a:pathLst>
                <a:path extrusionOk="0" h="1358" w="3859">
                  <a:moveTo>
                    <a:pt x="1334" y="0"/>
                  </a:moveTo>
                  <a:lnTo>
                    <a:pt x="0" y="1358"/>
                  </a:lnTo>
                  <a:lnTo>
                    <a:pt x="1239" y="1358"/>
                  </a:lnTo>
                  <a:cubicBezTo>
                    <a:pt x="1572" y="1358"/>
                    <a:pt x="1858" y="1262"/>
                    <a:pt x="2144" y="1072"/>
                  </a:cubicBezTo>
                  <a:lnTo>
                    <a:pt x="38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8" name="Google Shape;1628;p81"/>
          <p:cNvGrpSpPr/>
          <p:nvPr/>
        </p:nvGrpSpPr>
        <p:grpSpPr>
          <a:xfrm>
            <a:off x="7702926" y="3246528"/>
            <a:ext cx="302074" cy="301435"/>
            <a:chOff x="5498700" y="3378463"/>
            <a:chExt cx="283425" cy="282825"/>
          </a:xfrm>
        </p:grpSpPr>
        <p:sp>
          <p:nvSpPr>
            <p:cNvPr id="1629" name="Google Shape;1629;p81"/>
            <p:cNvSpPr/>
            <p:nvPr/>
          </p:nvSpPr>
          <p:spPr>
            <a:xfrm>
              <a:off x="5570150" y="3522538"/>
              <a:ext cx="42875" cy="54200"/>
            </a:xfrm>
            <a:custGeom>
              <a:rect b="b" l="l" r="r" t="t"/>
              <a:pathLst>
                <a:path extrusionOk="0" h="2168" w="1715">
                  <a:moveTo>
                    <a:pt x="0" y="0"/>
                  </a:moveTo>
                  <a:cubicBezTo>
                    <a:pt x="24" y="905"/>
                    <a:pt x="500" y="1691"/>
                    <a:pt x="1191" y="2167"/>
                  </a:cubicBezTo>
                  <a:lnTo>
                    <a:pt x="1620" y="691"/>
                  </a:lnTo>
                  <a:cubicBezTo>
                    <a:pt x="1715" y="596"/>
                    <a:pt x="1715" y="500"/>
                    <a:pt x="1691" y="429"/>
                  </a:cubicBezTo>
                  <a:cubicBezTo>
                    <a:pt x="1620" y="191"/>
                    <a:pt x="1429" y="0"/>
                    <a:pt x="11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81"/>
            <p:cNvSpPr/>
            <p:nvPr/>
          </p:nvSpPr>
          <p:spPr>
            <a:xfrm>
              <a:off x="5651700" y="3451088"/>
              <a:ext cx="57200" cy="94700"/>
            </a:xfrm>
            <a:custGeom>
              <a:rect b="b" l="l" r="r" t="t"/>
              <a:pathLst>
                <a:path extrusionOk="0" h="3788" w="2288">
                  <a:moveTo>
                    <a:pt x="1" y="1"/>
                  </a:moveTo>
                  <a:lnTo>
                    <a:pt x="1" y="1215"/>
                  </a:lnTo>
                  <a:cubicBezTo>
                    <a:pt x="1" y="1406"/>
                    <a:pt x="144" y="1525"/>
                    <a:pt x="310" y="1525"/>
                  </a:cubicBezTo>
                  <a:cubicBezTo>
                    <a:pt x="715" y="1525"/>
                    <a:pt x="1049" y="1858"/>
                    <a:pt x="1049" y="2263"/>
                  </a:cubicBezTo>
                  <a:cubicBezTo>
                    <a:pt x="1049" y="2406"/>
                    <a:pt x="1025" y="2525"/>
                    <a:pt x="930" y="2644"/>
                  </a:cubicBezTo>
                  <a:lnTo>
                    <a:pt x="596" y="3192"/>
                  </a:lnTo>
                  <a:cubicBezTo>
                    <a:pt x="501" y="3311"/>
                    <a:pt x="501" y="3454"/>
                    <a:pt x="596" y="3573"/>
                  </a:cubicBezTo>
                  <a:cubicBezTo>
                    <a:pt x="668" y="3692"/>
                    <a:pt x="787" y="3787"/>
                    <a:pt x="930" y="3787"/>
                  </a:cubicBezTo>
                  <a:lnTo>
                    <a:pt x="2097" y="3787"/>
                  </a:lnTo>
                  <a:cubicBezTo>
                    <a:pt x="2216" y="3454"/>
                    <a:pt x="2287" y="3097"/>
                    <a:pt x="2287" y="2739"/>
                  </a:cubicBezTo>
                  <a:cubicBezTo>
                    <a:pt x="2287" y="1382"/>
                    <a:pt x="1311" y="23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81"/>
            <p:cNvSpPr/>
            <p:nvPr/>
          </p:nvSpPr>
          <p:spPr>
            <a:xfrm>
              <a:off x="5571325" y="3450488"/>
              <a:ext cx="122075" cy="138150"/>
            </a:xfrm>
            <a:custGeom>
              <a:rect b="b" l="l" r="r" t="t"/>
              <a:pathLst>
                <a:path extrusionOk="0" h="5526" w="4883">
                  <a:moveTo>
                    <a:pt x="2525" y="1"/>
                  </a:moveTo>
                  <a:cubicBezTo>
                    <a:pt x="1287" y="72"/>
                    <a:pt x="239" y="1001"/>
                    <a:pt x="1" y="2216"/>
                  </a:cubicBezTo>
                  <a:lnTo>
                    <a:pt x="1096" y="2216"/>
                  </a:lnTo>
                  <a:cubicBezTo>
                    <a:pt x="1668" y="2216"/>
                    <a:pt x="2168" y="2620"/>
                    <a:pt x="2263" y="3168"/>
                  </a:cubicBezTo>
                  <a:cubicBezTo>
                    <a:pt x="2287" y="3359"/>
                    <a:pt x="2287" y="3573"/>
                    <a:pt x="2239" y="3740"/>
                  </a:cubicBezTo>
                  <a:lnTo>
                    <a:pt x="1739" y="5359"/>
                  </a:lnTo>
                  <a:cubicBezTo>
                    <a:pt x="2025" y="5478"/>
                    <a:pt x="2359" y="5526"/>
                    <a:pt x="2716" y="5526"/>
                  </a:cubicBezTo>
                  <a:cubicBezTo>
                    <a:pt x="3597" y="5526"/>
                    <a:pt x="4383" y="5121"/>
                    <a:pt x="4883" y="4454"/>
                  </a:cubicBezTo>
                  <a:lnTo>
                    <a:pt x="4145" y="4454"/>
                  </a:lnTo>
                  <a:cubicBezTo>
                    <a:pt x="3764" y="4454"/>
                    <a:pt x="3430" y="4264"/>
                    <a:pt x="3216" y="3930"/>
                  </a:cubicBezTo>
                  <a:cubicBezTo>
                    <a:pt x="3049" y="3597"/>
                    <a:pt x="3049" y="3192"/>
                    <a:pt x="3240" y="2859"/>
                  </a:cubicBezTo>
                  <a:lnTo>
                    <a:pt x="3573" y="2311"/>
                  </a:lnTo>
                  <a:lnTo>
                    <a:pt x="3573" y="2287"/>
                  </a:lnTo>
                  <a:cubicBezTo>
                    <a:pt x="3573" y="2263"/>
                    <a:pt x="3549" y="2216"/>
                    <a:pt x="3525" y="2216"/>
                  </a:cubicBezTo>
                  <a:cubicBezTo>
                    <a:pt x="2978" y="2216"/>
                    <a:pt x="2525" y="1787"/>
                    <a:pt x="2525" y="1239"/>
                  </a:cubicBezTo>
                  <a:lnTo>
                    <a:pt x="2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81"/>
            <p:cNvSpPr/>
            <p:nvPr/>
          </p:nvSpPr>
          <p:spPr>
            <a:xfrm>
              <a:off x="5692800" y="3393938"/>
              <a:ext cx="72050" cy="75050"/>
            </a:xfrm>
            <a:custGeom>
              <a:rect b="b" l="l" r="r" t="t"/>
              <a:pathLst>
                <a:path extrusionOk="0" h="3002" w="2882">
                  <a:moveTo>
                    <a:pt x="714" y="0"/>
                  </a:moveTo>
                  <a:lnTo>
                    <a:pt x="595" y="548"/>
                  </a:lnTo>
                  <a:lnTo>
                    <a:pt x="0" y="643"/>
                  </a:lnTo>
                  <a:lnTo>
                    <a:pt x="119" y="1310"/>
                  </a:lnTo>
                  <a:lnTo>
                    <a:pt x="762" y="1215"/>
                  </a:lnTo>
                  <a:lnTo>
                    <a:pt x="1334" y="1834"/>
                  </a:lnTo>
                  <a:lnTo>
                    <a:pt x="333" y="2001"/>
                  </a:lnTo>
                  <a:lnTo>
                    <a:pt x="405" y="2644"/>
                  </a:lnTo>
                  <a:lnTo>
                    <a:pt x="1881" y="2430"/>
                  </a:lnTo>
                  <a:lnTo>
                    <a:pt x="2405" y="3001"/>
                  </a:lnTo>
                  <a:lnTo>
                    <a:pt x="2882" y="2549"/>
                  </a:lnTo>
                  <a:lnTo>
                    <a:pt x="2358" y="2001"/>
                  </a:lnTo>
                  <a:lnTo>
                    <a:pt x="2667" y="572"/>
                  </a:lnTo>
                  <a:lnTo>
                    <a:pt x="2024" y="405"/>
                  </a:lnTo>
                  <a:lnTo>
                    <a:pt x="1786" y="1406"/>
                  </a:lnTo>
                  <a:lnTo>
                    <a:pt x="1215" y="763"/>
                  </a:lnTo>
                  <a:lnTo>
                    <a:pt x="1357" y="143"/>
                  </a:lnTo>
                  <a:lnTo>
                    <a:pt x="71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81"/>
            <p:cNvSpPr/>
            <p:nvPr/>
          </p:nvSpPr>
          <p:spPr>
            <a:xfrm>
              <a:off x="5710050" y="3611238"/>
              <a:ext cx="26825" cy="25625"/>
            </a:xfrm>
            <a:custGeom>
              <a:rect b="b" l="l" r="r" t="t"/>
              <a:pathLst>
                <a:path extrusionOk="0" h="1025" w="1073">
                  <a:moveTo>
                    <a:pt x="620" y="1"/>
                  </a:moveTo>
                  <a:cubicBezTo>
                    <a:pt x="406" y="167"/>
                    <a:pt x="191" y="334"/>
                    <a:pt x="1" y="477"/>
                  </a:cubicBezTo>
                  <a:lnTo>
                    <a:pt x="358" y="1025"/>
                  </a:lnTo>
                  <a:cubicBezTo>
                    <a:pt x="620" y="858"/>
                    <a:pt x="858" y="691"/>
                    <a:pt x="1072" y="477"/>
                  </a:cubicBezTo>
                  <a:lnTo>
                    <a:pt x="62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81"/>
            <p:cNvSpPr/>
            <p:nvPr/>
          </p:nvSpPr>
          <p:spPr>
            <a:xfrm>
              <a:off x="5505250" y="3558863"/>
              <a:ext cx="23850" cy="26200"/>
            </a:xfrm>
            <a:custGeom>
              <a:rect b="b" l="l" r="r" t="t"/>
              <a:pathLst>
                <a:path extrusionOk="0" h="1048" w="954">
                  <a:moveTo>
                    <a:pt x="620" y="0"/>
                  </a:moveTo>
                  <a:lnTo>
                    <a:pt x="0" y="191"/>
                  </a:lnTo>
                  <a:cubicBezTo>
                    <a:pt x="96" y="476"/>
                    <a:pt x="215" y="786"/>
                    <a:pt x="358" y="1048"/>
                  </a:cubicBezTo>
                  <a:lnTo>
                    <a:pt x="953" y="738"/>
                  </a:lnTo>
                  <a:cubicBezTo>
                    <a:pt x="834" y="500"/>
                    <a:pt x="715" y="238"/>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81"/>
            <p:cNvSpPr/>
            <p:nvPr/>
          </p:nvSpPr>
          <p:spPr>
            <a:xfrm>
              <a:off x="5618975" y="3643388"/>
              <a:ext cx="23225" cy="17900"/>
            </a:xfrm>
            <a:custGeom>
              <a:rect b="b" l="l" r="r" t="t"/>
              <a:pathLst>
                <a:path extrusionOk="0" h="716" w="929">
                  <a:moveTo>
                    <a:pt x="95" y="1"/>
                  </a:moveTo>
                  <a:lnTo>
                    <a:pt x="0" y="644"/>
                  </a:lnTo>
                  <a:cubicBezTo>
                    <a:pt x="262" y="667"/>
                    <a:pt x="572" y="715"/>
                    <a:pt x="834" y="715"/>
                  </a:cubicBezTo>
                  <a:lnTo>
                    <a:pt x="929" y="715"/>
                  </a:lnTo>
                  <a:lnTo>
                    <a:pt x="929" y="48"/>
                  </a:lnTo>
                  <a:lnTo>
                    <a:pt x="834" y="48"/>
                  </a:lnTo>
                  <a:cubicBezTo>
                    <a:pt x="595" y="48"/>
                    <a:pt x="333" y="24"/>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81"/>
            <p:cNvSpPr/>
            <p:nvPr/>
          </p:nvSpPr>
          <p:spPr>
            <a:xfrm>
              <a:off x="5530250" y="3598738"/>
              <a:ext cx="28000" cy="26825"/>
            </a:xfrm>
            <a:custGeom>
              <a:rect b="b" l="l" r="r" t="t"/>
              <a:pathLst>
                <a:path extrusionOk="0" h="1073" w="1120">
                  <a:moveTo>
                    <a:pt x="525" y="1"/>
                  </a:moveTo>
                  <a:lnTo>
                    <a:pt x="1" y="405"/>
                  </a:lnTo>
                  <a:cubicBezTo>
                    <a:pt x="215" y="644"/>
                    <a:pt x="429" y="882"/>
                    <a:pt x="667" y="1072"/>
                  </a:cubicBezTo>
                  <a:lnTo>
                    <a:pt x="1120" y="548"/>
                  </a:lnTo>
                  <a:cubicBezTo>
                    <a:pt x="882" y="405"/>
                    <a:pt x="691" y="19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81"/>
            <p:cNvSpPr/>
            <p:nvPr/>
          </p:nvSpPr>
          <p:spPr>
            <a:xfrm>
              <a:off x="5570150" y="3627313"/>
              <a:ext cx="26800" cy="25025"/>
            </a:xfrm>
            <a:custGeom>
              <a:rect b="b" l="l" r="r" t="t"/>
              <a:pathLst>
                <a:path extrusionOk="0" h="1001" w="1072">
                  <a:moveTo>
                    <a:pt x="310" y="1"/>
                  </a:moveTo>
                  <a:lnTo>
                    <a:pt x="0" y="596"/>
                  </a:lnTo>
                  <a:cubicBezTo>
                    <a:pt x="262" y="763"/>
                    <a:pt x="548" y="906"/>
                    <a:pt x="834" y="1001"/>
                  </a:cubicBezTo>
                  <a:lnTo>
                    <a:pt x="1072" y="358"/>
                  </a:lnTo>
                  <a:cubicBezTo>
                    <a:pt x="786" y="286"/>
                    <a:pt x="548" y="167"/>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81"/>
            <p:cNvSpPr/>
            <p:nvPr/>
          </p:nvSpPr>
          <p:spPr>
            <a:xfrm>
              <a:off x="5761850" y="3529088"/>
              <a:ext cx="20275" cy="23825"/>
            </a:xfrm>
            <a:custGeom>
              <a:rect b="b" l="l" r="r" t="t"/>
              <a:pathLst>
                <a:path extrusionOk="0" h="953" w="811">
                  <a:moveTo>
                    <a:pt x="120" y="0"/>
                  </a:moveTo>
                  <a:cubicBezTo>
                    <a:pt x="96" y="286"/>
                    <a:pt x="48" y="548"/>
                    <a:pt x="1" y="810"/>
                  </a:cubicBezTo>
                  <a:lnTo>
                    <a:pt x="667" y="953"/>
                  </a:lnTo>
                  <a:cubicBezTo>
                    <a:pt x="715" y="667"/>
                    <a:pt x="786" y="358"/>
                    <a:pt x="810" y="48"/>
                  </a:cubicBezTo>
                  <a:lnTo>
                    <a:pt x="12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81"/>
            <p:cNvSpPr/>
            <p:nvPr/>
          </p:nvSpPr>
          <p:spPr>
            <a:xfrm>
              <a:off x="5667200" y="3635663"/>
              <a:ext cx="26200" cy="22650"/>
            </a:xfrm>
            <a:custGeom>
              <a:rect b="b" l="l" r="r" t="t"/>
              <a:pathLst>
                <a:path extrusionOk="0" h="906" w="1048">
                  <a:moveTo>
                    <a:pt x="810" y="0"/>
                  </a:moveTo>
                  <a:cubicBezTo>
                    <a:pt x="548" y="95"/>
                    <a:pt x="286" y="191"/>
                    <a:pt x="0" y="238"/>
                  </a:cubicBezTo>
                  <a:lnTo>
                    <a:pt x="167" y="905"/>
                  </a:lnTo>
                  <a:cubicBezTo>
                    <a:pt x="452" y="834"/>
                    <a:pt x="762" y="738"/>
                    <a:pt x="1048" y="619"/>
                  </a:cubicBezTo>
                  <a:lnTo>
                    <a:pt x="8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81"/>
            <p:cNvSpPr/>
            <p:nvPr/>
          </p:nvSpPr>
          <p:spPr>
            <a:xfrm>
              <a:off x="5742800" y="3573138"/>
              <a:ext cx="25025" cy="27425"/>
            </a:xfrm>
            <a:custGeom>
              <a:rect b="b" l="l" r="r" t="t"/>
              <a:pathLst>
                <a:path extrusionOk="0" h="1097" w="1001">
                  <a:moveTo>
                    <a:pt x="405" y="1"/>
                  </a:moveTo>
                  <a:cubicBezTo>
                    <a:pt x="286" y="263"/>
                    <a:pt x="143" y="501"/>
                    <a:pt x="0" y="715"/>
                  </a:cubicBezTo>
                  <a:lnTo>
                    <a:pt x="524" y="1096"/>
                  </a:lnTo>
                  <a:cubicBezTo>
                    <a:pt x="715" y="834"/>
                    <a:pt x="858" y="572"/>
                    <a:pt x="1001" y="310"/>
                  </a:cubicBezTo>
                  <a:lnTo>
                    <a:pt x="4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81"/>
            <p:cNvSpPr/>
            <p:nvPr/>
          </p:nvSpPr>
          <p:spPr>
            <a:xfrm>
              <a:off x="5563000" y="3390363"/>
              <a:ext cx="28000" cy="25025"/>
            </a:xfrm>
            <a:custGeom>
              <a:rect b="b" l="l" r="r" t="t"/>
              <a:pathLst>
                <a:path extrusionOk="0" h="1001" w="1120">
                  <a:moveTo>
                    <a:pt x="834" y="1"/>
                  </a:moveTo>
                  <a:cubicBezTo>
                    <a:pt x="548" y="120"/>
                    <a:pt x="286" y="263"/>
                    <a:pt x="0" y="429"/>
                  </a:cubicBezTo>
                  <a:lnTo>
                    <a:pt x="358" y="1001"/>
                  </a:lnTo>
                  <a:cubicBezTo>
                    <a:pt x="596" y="834"/>
                    <a:pt x="834" y="667"/>
                    <a:pt x="1120" y="596"/>
                  </a:cubicBezTo>
                  <a:lnTo>
                    <a:pt x="8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81"/>
            <p:cNvSpPr/>
            <p:nvPr/>
          </p:nvSpPr>
          <p:spPr>
            <a:xfrm>
              <a:off x="5761250" y="3479663"/>
              <a:ext cx="20275" cy="24450"/>
            </a:xfrm>
            <a:custGeom>
              <a:rect b="b" l="l" r="r" t="t"/>
              <a:pathLst>
                <a:path extrusionOk="0" h="978" w="811">
                  <a:moveTo>
                    <a:pt x="620" y="1"/>
                  </a:moveTo>
                  <a:lnTo>
                    <a:pt x="1" y="167"/>
                  </a:lnTo>
                  <a:cubicBezTo>
                    <a:pt x="48" y="406"/>
                    <a:pt x="120" y="715"/>
                    <a:pt x="144" y="977"/>
                  </a:cubicBezTo>
                  <a:lnTo>
                    <a:pt x="810" y="882"/>
                  </a:lnTo>
                  <a:cubicBezTo>
                    <a:pt x="763" y="596"/>
                    <a:pt x="715" y="263"/>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81"/>
            <p:cNvSpPr/>
            <p:nvPr/>
          </p:nvSpPr>
          <p:spPr>
            <a:xfrm>
              <a:off x="5526075" y="3418338"/>
              <a:ext cx="26825" cy="27425"/>
            </a:xfrm>
            <a:custGeom>
              <a:rect b="b" l="l" r="r" t="t"/>
              <a:pathLst>
                <a:path extrusionOk="0" h="1097" w="1073">
                  <a:moveTo>
                    <a:pt x="596" y="1"/>
                  </a:moveTo>
                  <a:cubicBezTo>
                    <a:pt x="453" y="144"/>
                    <a:pt x="334" y="310"/>
                    <a:pt x="215" y="453"/>
                  </a:cubicBezTo>
                  <a:cubicBezTo>
                    <a:pt x="144" y="549"/>
                    <a:pt x="49" y="620"/>
                    <a:pt x="1" y="715"/>
                  </a:cubicBezTo>
                  <a:lnTo>
                    <a:pt x="525" y="1096"/>
                  </a:lnTo>
                  <a:cubicBezTo>
                    <a:pt x="596" y="1025"/>
                    <a:pt x="644" y="953"/>
                    <a:pt x="715" y="858"/>
                  </a:cubicBezTo>
                  <a:cubicBezTo>
                    <a:pt x="834" y="715"/>
                    <a:pt x="954" y="596"/>
                    <a:pt x="1073" y="477"/>
                  </a:cubicBezTo>
                  <a:lnTo>
                    <a:pt x="59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81"/>
            <p:cNvSpPr/>
            <p:nvPr/>
          </p:nvSpPr>
          <p:spPr>
            <a:xfrm>
              <a:off x="5611825" y="3378463"/>
              <a:ext cx="23825" cy="19075"/>
            </a:xfrm>
            <a:custGeom>
              <a:rect b="b" l="l" r="r" t="t"/>
              <a:pathLst>
                <a:path extrusionOk="0" h="763" w="953">
                  <a:moveTo>
                    <a:pt x="905" y="0"/>
                  </a:moveTo>
                  <a:cubicBezTo>
                    <a:pt x="619" y="0"/>
                    <a:pt x="286" y="48"/>
                    <a:pt x="0" y="119"/>
                  </a:cubicBezTo>
                  <a:lnTo>
                    <a:pt x="96" y="762"/>
                  </a:lnTo>
                  <a:cubicBezTo>
                    <a:pt x="405" y="715"/>
                    <a:pt x="667" y="667"/>
                    <a:pt x="953" y="643"/>
                  </a:cubicBezTo>
                  <a:lnTo>
                    <a:pt x="9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81"/>
            <p:cNvSpPr/>
            <p:nvPr/>
          </p:nvSpPr>
          <p:spPr>
            <a:xfrm>
              <a:off x="5503475" y="3461813"/>
              <a:ext cx="22625" cy="25625"/>
            </a:xfrm>
            <a:custGeom>
              <a:rect b="b" l="l" r="r" t="t"/>
              <a:pathLst>
                <a:path extrusionOk="0" h="1025" w="905">
                  <a:moveTo>
                    <a:pt x="310" y="0"/>
                  </a:moveTo>
                  <a:cubicBezTo>
                    <a:pt x="191" y="262"/>
                    <a:pt x="71" y="548"/>
                    <a:pt x="0" y="858"/>
                  </a:cubicBezTo>
                  <a:lnTo>
                    <a:pt x="667" y="1024"/>
                  </a:lnTo>
                  <a:cubicBezTo>
                    <a:pt x="691" y="762"/>
                    <a:pt x="810" y="500"/>
                    <a:pt x="905" y="262"/>
                  </a:cubicBez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81"/>
            <p:cNvSpPr/>
            <p:nvPr/>
          </p:nvSpPr>
          <p:spPr>
            <a:xfrm>
              <a:off x="5498700" y="3512413"/>
              <a:ext cx="16700" cy="23850"/>
            </a:xfrm>
            <a:custGeom>
              <a:rect b="b" l="l" r="r" t="t"/>
              <a:pathLst>
                <a:path extrusionOk="0" h="954" w="668">
                  <a:moveTo>
                    <a:pt x="1" y="1"/>
                  </a:moveTo>
                  <a:lnTo>
                    <a:pt x="1" y="310"/>
                  </a:lnTo>
                  <a:cubicBezTo>
                    <a:pt x="1" y="524"/>
                    <a:pt x="1" y="739"/>
                    <a:pt x="24" y="953"/>
                  </a:cubicBezTo>
                  <a:lnTo>
                    <a:pt x="667" y="882"/>
                  </a:lnTo>
                  <a:cubicBezTo>
                    <a:pt x="667" y="644"/>
                    <a:pt x="644" y="477"/>
                    <a:pt x="644" y="286"/>
                  </a:cubicBezTo>
                  <a:lnTo>
                    <a:pt x="644" y="2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81"/>
            <p:cNvSpPr/>
            <p:nvPr/>
          </p:nvSpPr>
          <p:spPr>
            <a:xfrm>
              <a:off x="5660650" y="3379638"/>
              <a:ext cx="25625" cy="21475"/>
            </a:xfrm>
            <a:custGeom>
              <a:rect b="b" l="l" r="r" t="t"/>
              <a:pathLst>
                <a:path extrusionOk="0" h="859" w="1025">
                  <a:moveTo>
                    <a:pt x="119" y="1"/>
                  </a:moveTo>
                  <a:lnTo>
                    <a:pt x="0" y="668"/>
                  </a:lnTo>
                  <a:cubicBezTo>
                    <a:pt x="143" y="692"/>
                    <a:pt x="691" y="834"/>
                    <a:pt x="810" y="858"/>
                  </a:cubicBezTo>
                  <a:lnTo>
                    <a:pt x="1024" y="239"/>
                  </a:lnTo>
                  <a:cubicBezTo>
                    <a:pt x="857" y="191"/>
                    <a:pt x="714" y="144"/>
                    <a:pt x="572" y="96"/>
                  </a:cubicBezTo>
                  <a:lnTo>
                    <a:pt x="11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8" name="Google Shape;1648;p81"/>
          <p:cNvGrpSpPr/>
          <p:nvPr/>
        </p:nvGrpSpPr>
        <p:grpSpPr>
          <a:xfrm>
            <a:off x="7702607" y="2727177"/>
            <a:ext cx="302714" cy="302048"/>
            <a:chOff x="5497500" y="2890863"/>
            <a:chExt cx="284025" cy="283400"/>
          </a:xfrm>
        </p:grpSpPr>
        <p:sp>
          <p:nvSpPr>
            <p:cNvPr id="1649" name="Google Shape;1649;p81"/>
            <p:cNvSpPr/>
            <p:nvPr/>
          </p:nvSpPr>
          <p:spPr>
            <a:xfrm>
              <a:off x="5583825" y="3149238"/>
              <a:ext cx="25650" cy="25025"/>
            </a:xfrm>
            <a:custGeom>
              <a:rect b="b" l="l" r="r" t="t"/>
              <a:pathLst>
                <a:path extrusionOk="0" h="1001" w="1026">
                  <a:moveTo>
                    <a:pt x="525" y="1"/>
                  </a:moveTo>
                  <a:cubicBezTo>
                    <a:pt x="239" y="1"/>
                    <a:pt x="1" y="191"/>
                    <a:pt x="1" y="501"/>
                  </a:cubicBezTo>
                  <a:cubicBezTo>
                    <a:pt x="1" y="787"/>
                    <a:pt x="215" y="1001"/>
                    <a:pt x="525" y="1001"/>
                  </a:cubicBezTo>
                  <a:cubicBezTo>
                    <a:pt x="787" y="1001"/>
                    <a:pt x="1025" y="787"/>
                    <a:pt x="1025" y="501"/>
                  </a:cubicBezTo>
                  <a:cubicBezTo>
                    <a:pt x="1025" y="191"/>
                    <a:pt x="787"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81"/>
            <p:cNvSpPr/>
            <p:nvPr/>
          </p:nvSpPr>
          <p:spPr>
            <a:xfrm>
              <a:off x="5497500" y="3149238"/>
              <a:ext cx="25625" cy="25025"/>
            </a:xfrm>
            <a:custGeom>
              <a:rect b="b" l="l" r="r" t="t"/>
              <a:pathLst>
                <a:path extrusionOk="0" h="1001" w="1025">
                  <a:moveTo>
                    <a:pt x="501" y="1"/>
                  </a:moveTo>
                  <a:cubicBezTo>
                    <a:pt x="215" y="1"/>
                    <a:pt x="1" y="239"/>
                    <a:pt x="1" y="501"/>
                  </a:cubicBezTo>
                  <a:cubicBezTo>
                    <a:pt x="1" y="787"/>
                    <a:pt x="239" y="1001"/>
                    <a:pt x="501" y="1001"/>
                  </a:cubicBezTo>
                  <a:cubicBezTo>
                    <a:pt x="811" y="1001"/>
                    <a:pt x="1025" y="763"/>
                    <a:pt x="1025" y="501"/>
                  </a:cubicBezTo>
                  <a:cubicBezTo>
                    <a:pt x="1025" y="239"/>
                    <a:pt x="811"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81"/>
            <p:cNvSpPr/>
            <p:nvPr/>
          </p:nvSpPr>
          <p:spPr>
            <a:xfrm>
              <a:off x="5537400" y="3149238"/>
              <a:ext cx="32775" cy="25025"/>
            </a:xfrm>
            <a:custGeom>
              <a:rect b="b" l="l" r="r" t="t"/>
              <a:pathLst>
                <a:path extrusionOk="0" h="1001" w="1311">
                  <a:moveTo>
                    <a:pt x="0" y="1"/>
                  </a:moveTo>
                  <a:cubicBezTo>
                    <a:pt x="48" y="144"/>
                    <a:pt x="120" y="310"/>
                    <a:pt x="120" y="501"/>
                  </a:cubicBezTo>
                  <a:cubicBezTo>
                    <a:pt x="120" y="668"/>
                    <a:pt x="72" y="834"/>
                    <a:pt x="0" y="1001"/>
                  </a:cubicBezTo>
                  <a:lnTo>
                    <a:pt x="1310" y="1001"/>
                  </a:lnTo>
                  <a:cubicBezTo>
                    <a:pt x="1239" y="858"/>
                    <a:pt x="1191" y="668"/>
                    <a:pt x="1191" y="501"/>
                  </a:cubicBezTo>
                  <a:cubicBezTo>
                    <a:pt x="1191" y="310"/>
                    <a:pt x="1215" y="167"/>
                    <a:pt x="13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81"/>
            <p:cNvSpPr/>
            <p:nvPr/>
          </p:nvSpPr>
          <p:spPr>
            <a:xfrm>
              <a:off x="5623725" y="3149238"/>
              <a:ext cx="31575" cy="25025"/>
            </a:xfrm>
            <a:custGeom>
              <a:rect b="b" l="l" r="r" t="t"/>
              <a:pathLst>
                <a:path extrusionOk="0" h="1001" w="1263">
                  <a:moveTo>
                    <a:pt x="1" y="1"/>
                  </a:moveTo>
                  <a:lnTo>
                    <a:pt x="1" y="25"/>
                  </a:lnTo>
                  <a:lnTo>
                    <a:pt x="9" y="25"/>
                  </a:lnTo>
                  <a:cubicBezTo>
                    <a:pt x="6" y="17"/>
                    <a:pt x="3" y="9"/>
                    <a:pt x="1" y="1"/>
                  </a:cubicBezTo>
                  <a:close/>
                  <a:moveTo>
                    <a:pt x="9" y="25"/>
                  </a:moveTo>
                  <a:cubicBezTo>
                    <a:pt x="56" y="162"/>
                    <a:pt x="120" y="321"/>
                    <a:pt x="120" y="501"/>
                  </a:cubicBezTo>
                  <a:cubicBezTo>
                    <a:pt x="120" y="668"/>
                    <a:pt x="72" y="834"/>
                    <a:pt x="1" y="1001"/>
                  </a:cubicBezTo>
                  <a:lnTo>
                    <a:pt x="1263" y="1001"/>
                  </a:lnTo>
                  <a:lnTo>
                    <a:pt x="1263" y="25"/>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81"/>
            <p:cNvSpPr/>
            <p:nvPr/>
          </p:nvSpPr>
          <p:spPr>
            <a:xfrm>
              <a:off x="5735050" y="2890863"/>
              <a:ext cx="29800" cy="36325"/>
            </a:xfrm>
            <a:custGeom>
              <a:rect b="b" l="l" r="r" t="t"/>
              <a:pathLst>
                <a:path extrusionOk="0" h="1453" w="1192">
                  <a:moveTo>
                    <a:pt x="596" y="0"/>
                  </a:moveTo>
                  <a:cubicBezTo>
                    <a:pt x="263" y="0"/>
                    <a:pt x="1" y="262"/>
                    <a:pt x="1" y="596"/>
                  </a:cubicBezTo>
                  <a:lnTo>
                    <a:pt x="1" y="1453"/>
                  </a:lnTo>
                  <a:lnTo>
                    <a:pt x="1168" y="1453"/>
                  </a:lnTo>
                  <a:lnTo>
                    <a:pt x="1168" y="596"/>
                  </a:lnTo>
                  <a:lnTo>
                    <a:pt x="1192" y="596"/>
                  </a:lnTo>
                  <a:cubicBezTo>
                    <a:pt x="1192" y="262"/>
                    <a:pt x="930"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81"/>
            <p:cNvSpPr/>
            <p:nvPr/>
          </p:nvSpPr>
          <p:spPr>
            <a:xfrm>
              <a:off x="5705875" y="2978963"/>
              <a:ext cx="75650" cy="22650"/>
            </a:xfrm>
            <a:custGeom>
              <a:rect b="b" l="l" r="r" t="t"/>
              <a:pathLst>
                <a:path extrusionOk="0" h="906" w="3026">
                  <a:moveTo>
                    <a:pt x="1" y="1"/>
                  </a:moveTo>
                  <a:lnTo>
                    <a:pt x="1" y="906"/>
                  </a:lnTo>
                  <a:lnTo>
                    <a:pt x="3025" y="906"/>
                  </a:lnTo>
                  <a:lnTo>
                    <a:pt x="30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81"/>
            <p:cNvSpPr/>
            <p:nvPr/>
          </p:nvSpPr>
          <p:spPr>
            <a:xfrm>
              <a:off x="5671350" y="2943238"/>
              <a:ext cx="110175" cy="231025"/>
            </a:xfrm>
            <a:custGeom>
              <a:rect b="b" l="l" r="r" t="t"/>
              <a:pathLst>
                <a:path extrusionOk="0" h="9241" w="4407">
                  <a:moveTo>
                    <a:pt x="1382" y="3716"/>
                  </a:moveTo>
                  <a:lnTo>
                    <a:pt x="1382" y="4359"/>
                  </a:lnTo>
                  <a:lnTo>
                    <a:pt x="739" y="4359"/>
                  </a:lnTo>
                  <a:lnTo>
                    <a:pt x="739" y="3716"/>
                  </a:lnTo>
                  <a:close/>
                  <a:moveTo>
                    <a:pt x="1382" y="4978"/>
                  </a:moveTo>
                  <a:lnTo>
                    <a:pt x="1382" y="5645"/>
                  </a:lnTo>
                  <a:lnTo>
                    <a:pt x="739" y="5645"/>
                  </a:lnTo>
                  <a:lnTo>
                    <a:pt x="739" y="4978"/>
                  </a:lnTo>
                  <a:close/>
                  <a:moveTo>
                    <a:pt x="1" y="1"/>
                  </a:moveTo>
                  <a:lnTo>
                    <a:pt x="1" y="9241"/>
                  </a:lnTo>
                  <a:lnTo>
                    <a:pt x="4406" y="9241"/>
                  </a:lnTo>
                  <a:lnTo>
                    <a:pt x="4406" y="3025"/>
                  </a:lnTo>
                  <a:lnTo>
                    <a:pt x="739" y="3025"/>
                  </a:lnTo>
                  <a:lnTo>
                    <a:pt x="739" y="787"/>
                  </a:lnTo>
                  <a:lnTo>
                    <a:pt x="4406" y="787"/>
                  </a:lnTo>
                  <a:lnTo>
                    <a:pt x="44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81"/>
            <p:cNvSpPr/>
            <p:nvPr/>
          </p:nvSpPr>
          <p:spPr>
            <a:xfrm>
              <a:off x="5527275" y="3030163"/>
              <a:ext cx="109575" cy="99450"/>
            </a:xfrm>
            <a:custGeom>
              <a:rect b="b" l="l" r="r" t="t"/>
              <a:pathLst>
                <a:path extrusionOk="0" h="3978" w="4383">
                  <a:moveTo>
                    <a:pt x="2501" y="668"/>
                  </a:moveTo>
                  <a:lnTo>
                    <a:pt x="2501" y="1239"/>
                  </a:lnTo>
                  <a:lnTo>
                    <a:pt x="1882" y="1239"/>
                  </a:lnTo>
                  <a:lnTo>
                    <a:pt x="1882" y="668"/>
                  </a:lnTo>
                  <a:close/>
                  <a:moveTo>
                    <a:pt x="1239" y="1"/>
                  </a:moveTo>
                  <a:lnTo>
                    <a:pt x="1239" y="1239"/>
                  </a:lnTo>
                  <a:lnTo>
                    <a:pt x="1" y="1239"/>
                  </a:lnTo>
                  <a:lnTo>
                    <a:pt x="1" y="3978"/>
                  </a:lnTo>
                  <a:lnTo>
                    <a:pt x="4382" y="3978"/>
                  </a:lnTo>
                  <a:lnTo>
                    <a:pt x="4382" y="1239"/>
                  </a:lnTo>
                  <a:lnTo>
                    <a:pt x="3168" y="1239"/>
                  </a:lnTo>
                  <a:lnTo>
                    <a:pt x="31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7" name="Google Shape;1657;p81"/>
          <p:cNvGrpSpPr/>
          <p:nvPr/>
        </p:nvGrpSpPr>
        <p:grpSpPr>
          <a:xfrm>
            <a:off x="7703246" y="2157682"/>
            <a:ext cx="301435" cy="301435"/>
            <a:chOff x="5498700" y="2432438"/>
            <a:chExt cx="282825" cy="282825"/>
          </a:xfrm>
        </p:grpSpPr>
        <p:sp>
          <p:nvSpPr>
            <p:cNvPr id="1658" name="Google Shape;1658;p81"/>
            <p:cNvSpPr/>
            <p:nvPr/>
          </p:nvSpPr>
          <p:spPr>
            <a:xfrm>
              <a:off x="5557050" y="2578888"/>
              <a:ext cx="169100" cy="68500"/>
            </a:xfrm>
            <a:custGeom>
              <a:rect b="b" l="l" r="r" t="t"/>
              <a:pathLst>
                <a:path extrusionOk="0" h="2740" w="6764">
                  <a:moveTo>
                    <a:pt x="0" y="1"/>
                  </a:moveTo>
                  <a:lnTo>
                    <a:pt x="572" y="2739"/>
                  </a:lnTo>
                  <a:lnTo>
                    <a:pt x="6764" y="2739"/>
                  </a:lnTo>
                  <a:lnTo>
                    <a:pt x="6740" y="2358"/>
                  </a:lnTo>
                  <a:cubicBezTo>
                    <a:pt x="6740" y="1525"/>
                    <a:pt x="6049" y="834"/>
                    <a:pt x="5216" y="834"/>
                  </a:cubicBezTo>
                  <a:lnTo>
                    <a:pt x="2429" y="834"/>
                  </a:lnTo>
                  <a:lnTo>
                    <a:pt x="22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81"/>
            <p:cNvSpPr/>
            <p:nvPr/>
          </p:nvSpPr>
          <p:spPr>
            <a:xfrm>
              <a:off x="5537400" y="2487813"/>
              <a:ext cx="71475" cy="74425"/>
            </a:xfrm>
            <a:custGeom>
              <a:rect b="b" l="l" r="r" t="t"/>
              <a:pathLst>
                <a:path extrusionOk="0" h="2977" w="2859">
                  <a:moveTo>
                    <a:pt x="0" y="0"/>
                  </a:moveTo>
                  <a:lnTo>
                    <a:pt x="620" y="2977"/>
                  </a:lnTo>
                  <a:lnTo>
                    <a:pt x="2858" y="2977"/>
                  </a:lnTo>
                  <a:lnTo>
                    <a:pt x="2477" y="1405"/>
                  </a:lnTo>
                  <a:cubicBezTo>
                    <a:pt x="2406" y="1024"/>
                    <a:pt x="2168" y="643"/>
                    <a:pt x="1858" y="405"/>
                  </a:cubicBezTo>
                  <a:cubicBezTo>
                    <a:pt x="1525" y="119"/>
                    <a:pt x="1144" y="0"/>
                    <a:pt x="7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81"/>
            <p:cNvSpPr/>
            <p:nvPr/>
          </p:nvSpPr>
          <p:spPr>
            <a:xfrm>
              <a:off x="5608850" y="2562813"/>
              <a:ext cx="34550" cy="16100"/>
            </a:xfrm>
            <a:custGeom>
              <a:rect b="b" l="l" r="r" t="t"/>
              <a:pathLst>
                <a:path extrusionOk="0" h="644" w="1382">
                  <a:moveTo>
                    <a:pt x="0" y="1"/>
                  </a:moveTo>
                  <a:lnTo>
                    <a:pt x="143" y="644"/>
                  </a:lnTo>
                  <a:lnTo>
                    <a:pt x="1381" y="644"/>
                  </a:lnTo>
                  <a:lnTo>
                    <a:pt x="138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81"/>
            <p:cNvSpPr/>
            <p:nvPr/>
          </p:nvSpPr>
          <p:spPr>
            <a:xfrm>
              <a:off x="5498700" y="2664038"/>
              <a:ext cx="282825" cy="51225"/>
            </a:xfrm>
            <a:custGeom>
              <a:rect b="b" l="l" r="r" t="t"/>
              <a:pathLst>
                <a:path extrusionOk="0" h="2049" w="11313">
                  <a:moveTo>
                    <a:pt x="5311" y="0"/>
                  </a:moveTo>
                  <a:lnTo>
                    <a:pt x="5311" y="1381"/>
                  </a:lnTo>
                  <a:lnTo>
                    <a:pt x="1" y="1381"/>
                  </a:lnTo>
                  <a:lnTo>
                    <a:pt x="1" y="2048"/>
                  </a:lnTo>
                  <a:lnTo>
                    <a:pt x="11312" y="2048"/>
                  </a:lnTo>
                  <a:lnTo>
                    <a:pt x="11312" y="1381"/>
                  </a:lnTo>
                  <a:lnTo>
                    <a:pt x="5978" y="1381"/>
                  </a:lnTo>
                  <a:lnTo>
                    <a:pt x="59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81"/>
            <p:cNvSpPr/>
            <p:nvPr/>
          </p:nvSpPr>
          <p:spPr>
            <a:xfrm>
              <a:off x="5643975" y="2432438"/>
              <a:ext cx="85150" cy="41100"/>
            </a:xfrm>
            <a:custGeom>
              <a:rect b="b" l="l" r="r" t="t"/>
              <a:pathLst>
                <a:path extrusionOk="0" h="1644" w="3406">
                  <a:moveTo>
                    <a:pt x="1715" y="0"/>
                  </a:moveTo>
                  <a:cubicBezTo>
                    <a:pt x="786" y="0"/>
                    <a:pt x="48" y="739"/>
                    <a:pt x="0" y="1643"/>
                  </a:cubicBezTo>
                  <a:lnTo>
                    <a:pt x="3406" y="1643"/>
                  </a:lnTo>
                  <a:cubicBezTo>
                    <a:pt x="3382" y="739"/>
                    <a:pt x="2644" y="0"/>
                    <a:pt x="17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81"/>
            <p:cNvSpPr/>
            <p:nvPr/>
          </p:nvSpPr>
          <p:spPr>
            <a:xfrm>
              <a:off x="5643975" y="2490188"/>
              <a:ext cx="85150" cy="60750"/>
            </a:xfrm>
            <a:custGeom>
              <a:rect b="b" l="l" r="r" t="t"/>
              <a:pathLst>
                <a:path extrusionOk="0" h="2430" w="3406">
                  <a:moveTo>
                    <a:pt x="0" y="0"/>
                  </a:moveTo>
                  <a:lnTo>
                    <a:pt x="0" y="715"/>
                  </a:lnTo>
                  <a:cubicBezTo>
                    <a:pt x="0" y="1643"/>
                    <a:pt x="786" y="2429"/>
                    <a:pt x="1715" y="2429"/>
                  </a:cubicBezTo>
                  <a:cubicBezTo>
                    <a:pt x="2644" y="2429"/>
                    <a:pt x="3406" y="1643"/>
                    <a:pt x="3406" y="715"/>
                  </a:cubicBezTo>
                  <a:lnTo>
                    <a:pt x="3406" y="0"/>
                  </a:lnTo>
                  <a:lnTo>
                    <a:pt x="2048" y="0"/>
                  </a:lnTo>
                  <a:lnTo>
                    <a:pt x="2048" y="715"/>
                  </a:lnTo>
                  <a:lnTo>
                    <a:pt x="1381" y="715"/>
                  </a:lnTo>
                  <a:lnTo>
                    <a:pt x="138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4" name="Google Shape;1664;p81"/>
          <p:cNvGrpSpPr/>
          <p:nvPr/>
        </p:nvGrpSpPr>
        <p:grpSpPr>
          <a:xfrm>
            <a:off x="7759094" y="1601537"/>
            <a:ext cx="189739" cy="302687"/>
            <a:chOff x="5550500" y="1987113"/>
            <a:chExt cx="178025" cy="284000"/>
          </a:xfrm>
        </p:grpSpPr>
        <p:sp>
          <p:nvSpPr>
            <p:cNvPr id="1665" name="Google Shape;1665;p81"/>
            <p:cNvSpPr/>
            <p:nvPr/>
          </p:nvSpPr>
          <p:spPr>
            <a:xfrm>
              <a:off x="5604075" y="1987113"/>
              <a:ext cx="71475" cy="22650"/>
            </a:xfrm>
            <a:custGeom>
              <a:rect b="b" l="l" r="r" t="t"/>
              <a:pathLst>
                <a:path extrusionOk="0" h="906" w="2859">
                  <a:moveTo>
                    <a:pt x="1" y="0"/>
                  </a:moveTo>
                  <a:lnTo>
                    <a:pt x="596" y="905"/>
                  </a:lnTo>
                  <a:lnTo>
                    <a:pt x="2263" y="905"/>
                  </a:lnTo>
                  <a:lnTo>
                    <a:pt x="28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81"/>
            <p:cNvSpPr/>
            <p:nvPr/>
          </p:nvSpPr>
          <p:spPr>
            <a:xfrm>
              <a:off x="5550500" y="1988288"/>
              <a:ext cx="178025" cy="282825"/>
            </a:xfrm>
            <a:custGeom>
              <a:rect b="b" l="l" r="r" t="t"/>
              <a:pathLst>
                <a:path extrusionOk="0" h="11313" w="7121">
                  <a:moveTo>
                    <a:pt x="4597" y="3001"/>
                  </a:moveTo>
                  <a:lnTo>
                    <a:pt x="5073" y="3478"/>
                  </a:lnTo>
                  <a:lnTo>
                    <a:pt x="4716" y="3835"/>
                  </a:lnTo>
                  <a:lnTo>
                    <a:pt x="4716" y="5240"/>
                  </a:lnTo>
                  <a:lnTo>
                    <a:pt x="4049" y="5240"/>
                  </a:lnTo>
                  <a:lnTo>
                    <a:pt x="4049" y="4478"/>
                  </a:lnTo>
                  <a:lnTo>
                    <a:pt x="3477" y="5049"/>
                  </a:lnTo>
                  <a:lnTo>
                    <a:pt x="3477" y="5740"/>
                  </a:lnTo>
                  <a:lnTo>
                    <a:pt x="2834" y="5740"/>
                  </a:lnTo>
                  <a:lnTo>
                    <a:pt x="2834" y="5264"/>
                  </a:lnTo>
                  <a:lnTo>
                    <a:pt x="2287" y="5264"/>
                  </a:lnTo>
                  <a:lnTo>
                    <a:pt x="2287" y="4573"/>
                  </a:lnTo>
                  <a:lnTo>
                    <a:pt x="3001" y="4573"/>
                  </a:lnTo>
                  <a:lnTo>
                    <a:pt x="3573" y="4002"/>
                  </a:lnTo>
                  <a:lnTo>
                    <a:pt x="2834" y="4002"/>
                  </a:lnTo>
                  <a:lnTo>
                    <a:pt x="2834" y="3359"/>
                  </a:lnTo>
                  <a:lnTo>
                    <a:pt x="4239" y="3359"/>
                  </a:lnTo>
                  <a:lnTo>
                    <a:pt x="4597" y="3001"/>
                  </a:lnTo>
                  <a:close/>
                  <a:moveTo>
                    <a:pt x="4049" y="6574"/>
                  </a:moveTo>
                  <a:lnTo>
                    <a:pt x="4049" y="7217"/>
                  </a:lnTo>
                  <a:lnTo>
                    <a:pt x="1763" y="7217"/>
                  </a:lnTo>
                  <a:lnTo>
                    <a:pt x="1763" y="6574"/>
                  </a:lnTo>
                  <a:close/>
                  <a:moveTo>
                    <a:pt x="5382" y="6574"/>
                  </a:moveTo>
                  <a:lnTo>
                    <a:pt x="5382" y="7217"/>
                  </a:lnTo>
                  <a:lnTo>
                    <a:pt x="4739" y="7217"/>
                  </a:lnTo>
                  <a:lnTo>
                    <a:pt x="4739" y="6574"/>
                  </a:lnTo>
                  <a:close/>
                  <a:moveTo>
                    <a:pt x="5382" y="7907"/>
                  </a:moveTo>
                  <a:lnTo>
                    <a:pt x="5382" y="8574"/>
                  </a:lnTo>
                  <a:lnTo>
                    <a:pt x="1786" y="8574"/>
                  </a:lnTo>
                  <a:lnTo>
                    <a:pt x="1786" y="7907"/>
                  </a:lnTo>
                  <a:close/>
                  <a:moveTo>
                    <a:pt x="3906" y="9765"/>
                  </a:moveTo>
                  <a:lnTo>
                    <a:pt x="3906" y="10431"/>
                  </a:lnTo>
                  <a:lnTo>
                    <a:pt x="3239" y="10431"/>
                  </a:lnTo>
                  <a:lnTo>
                    <a:pt x="3239" y="9765"/>
                  </a:lnTo>
                  <a:close/>
                  <a:moveTo>
                    <a:pt x="0" y="1"/>
                  </a:moveTo>
                  <a:lnTo>
                    <a:pt x="0" y="11313"/>
                  </a:lnTo>
                  <a:lnTo>
                    <a:pt x="7121" y="11313"/>
                  </a:lnTo>
                  <a:lnTo>
                    <a:pt x="7121" y="1"/>
                  </a:lnTo>
                  <a:lnTo>
                    <a:pt x="5811" y="1"/>
                  </a:lnTo>
                  <a:lnTo>
                    <a:pt x="4763" y="1525"/>
                  </a:lnTo>
                  <a:lnTo>
                    <a:pt x="2382" y="1525"/>
                  </a:lnTo>
                  <a:lnTo>
                    <a:pt x="13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7" name="Google Shape;1667;p81"/>
          <p:cNvGrpSpPr/>
          <p:nvPr/>
        </p:nvGrpSpPr>
        <p:grpSpPr>
          <a:xfrm>
            <a:off x="986280" y="1602163"/>
            <a:ext cx="301435" cy="301435"/>
            <a:chOff x="1048375" y="1988288"/>
            <a:chExt cx="282825" cy="282825"/>
          </a:xfrm>
        </p:grpSpPr>
        <p:sp>
          <p:nvSpPr>
            <p:cNvPr id="1668" name="Google Shape;1668;p81"/>
            <p:cNvSpPr/>
            <p:nvPr/>
          </p:nvSpPr>
          <p:spPr>
            <a:xfrm>
              <a:off x="1048375" y="2165113"/>
              <a:ext cx="282825" cy="106000"/>
            </a:xfrm>
            <a:custGeom>
              <a:rect b="b" l="l" r="r" t="t"/>
              <a:pathLst>
                <a:path extrusionOk="0" h="4240" w="11313">
                  <a:moveTo>
                    <a:pt x="5239" y="1191"/>
                  </a:moveTo>
                  <a:lnTo>
                    <a:pt x="5239" y="1858"/>
                  </a:lnTo>
                  <a:lnTo>
                    <a:pt x="4549" y="1858"/>
                  </a:lnTo>
                  <a:lnTo>
                    <a:pt x="4549" y="1191"/>
                  </a:lnTo>
                  <a:close/>
                  <a:moveTo>
                    <a:pt x="6144" y="2477"/>
                  </a:moveTo>
                  <a:lnTo>
                    <a:pt x="6144" y="3120"/>
                  </a:lnTo>
                  <a:lnTo>
                    <a:pt x="4549" y="3120"/>
                  </a:lnTo>
                  <a:lnTo>
                    <a:pt x="4549" y="2477"/>
                  </a:lnTo>
                  <a:close/>
                  <a:moveTo>
                    <a:pt x="3001" y="977"/>
                  </a:moveTo>
                  <a:lnTo>
                    <a:pt x="3477" y="1453"/>
                  </a:lnTo>
                  <a:lnTo>
                    <a:pt x="1715" y="3216"/>
                  </a:lnTo>
                  <a:lnTo>
                    <a:pt x="762" y="2263"/>
                  </a:lnTo>
                  <a:lnTo>
                    <a:pt x="1239" y="1787"/>
                  </a:lnTo>
                  <a:lnTo>
                    <a:pt x="1715" y="2263"/>
                  </a:lnTo>
                  <a:lnTo>
                    <a:pt x="3001" y="977"/>
                  </a:lnTo>
                  <a:close/>
                  <a:moveTo>
                    <a:pt x="8740" y="739"/>
                  </a:moveTo>
                  <a:lnTo>
                    <a:pt x="8740" y="1429"/>
                  </a:lnTo>
                  <a:lnTo>
                    <a:pt x="9312" y="2001"/>
                  </a:lnTo>
                  <a:lnTo>
                    <a:pt x="9312" y="1263"/>
                  </a:lnTo>
                  <a:lnTo>
                    <a:pt x="9955" y="1263"/>
                  </a:lnTo>
                  <a:lnTo>
                    <a:pt x="9955" y="2644"/>
                  </a:lnTo>
                  <a:lnTo>
                    <a:pt x="10312" y="3001"/>
                  </a:lnTo>
                  <a:lnTo>
                    <a:pt x="9836" y="3478"/>
                  </a:lnTo>
                  <a:lnTo>
                    <a:pt x="9478" y="3120"/>
                  </a:lnTo>
                  <a:lnTo>
                    <a:pt x="8097" y="3120"/>
                  </a:lnTo>
                  <a:lnTo>
                    <a:pt x="8097" y="2477"/>
                  </a:lnTo>
                  <a:lnTo>
                    <a:pt x="8835" y="2477"/>
                  </a:lnTo>
                  <a:lnTo>
                    <a:pt x="8264" y="1906"/>
                  </a:lnTo>
                  <a:lnTo>
                    <a:pt x="7549" y="1906"/>
                  </a:lnTo>
                  <a:lnTo>
                    <a:pt x="7549" y="1215"/>
                  </a:lnTo>
                  <a:lnTo>
                    <a:pt x="8097" y="1215"/>
                  </a:lnTo>
                  <a:lnTo>
                    <a:pt x="8097" y="739"/>
                  </a:lnTo>
                  <a:close/>
                  <a:moveTo>
                    <a:pt x="0" y="1"/>
                  </a:moveTo>
                  <a:lnTo>
                    <a:pt x="0" y="4240"/>
                  </a:lnTo>
                  <a:lnTo>
                    <a:pt x="11312" y="4240"/>
                  </a:lnTo>
                  <a:lnTo>
                    <a:pt x="113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81"/>
            <p:cNvSpPr/>
            <p:nvPr/>
          </p:nvSpPr>
          <p:spPr>
            <a:xfrm>
              <a:off x="1048375" y="2041888"/>
              <a:ext cx="282825" cy="105400"/>
            </a:xfrm>
            <a:custGeom>
              <a:rect b="b" l="l" r="r" t="t"/>
              <a:pathLst>
                <a:path extrusionOk="0" h="4216" w="11313">
                  <a:moveTo>
                    <a:pt x="5239" y="1215"/>
                  </a:moveTo>
                  <a:lnTo>
                    <a:pt x="5239" y="1858"/>
                  </a:lnTo>
                  <a:lnTo>
                    <a:pt x="4549" y="1858"/>
                  </a:lnTo>
                  <a:lnTo>
                    <a:pt x="4549" y="1215"/>
                  </a:lnTo>
                  <a:close/>
                  <a:moveTo>
                    <a:pt x="2691" y="976"/>
                  </a:moveTo>
                  <a:lnTo>
                    <a:pt x="3168" y="1453"/>
                  </a:lnTo>
                  <a:lnTo>
                    <a:pt x="2572" y="2048"/>
                  </a:lnTo>
                  <a:lnTo>
                    <a:pt x="3168" y="2643"/>
                  </a:lnTo>
                  <a:lnTo>
                    <a:pt x="2691" y="3120"/>
                  </a:lnTo>
                  <a:lnTo>
                    <a:pt x="2096" y="2524"/>
                  </a:lnTo>
                  <a:lnTo>
                    <a:pt x="1501" y="3120"/>
                  </a:lnTo>
                  <a:lnTo>
                    <a:pt x="1024" y="2643"/>
                  </a:lnTo>
                  <a:lnTo>
                    <a:pt x="1620" y="2048"/>
                  </a:lnTo>
                  <a:lnTo>
                    <a:pt x="1024" y="1453"/>
                  </a:lnTo>
                  <a:lnTo>
                    <a:pt x="1501" y="976"/>
                  </a:lnTo>
                  <a:lnTo>
                    <a:pt x="2096" y="1572"/>
                  </a:lnTo>
                  <a:lnTo>
                    <a:pt x="2691" y="976"/>
                  </a:lnTo>
                  <a:close/>
                  <a:moveTo>
                    <a:pt x="6144" y="2501"/>
                  </a:moveTo>
                  <a:lnTo>
                    <a:pt x="6144" y="3144"/>
                  </a:lnTo>
                  <a:lnTo>
                    <a:pt x="4549" y="3144"/>
                  </a:lnTo>
                  <a:lnTo>
                    <a:pt x="4549" y="2501"/>
                  </a:lnTo>
                  <a:close/>
                  <a:moveTo>
                    <a:pt x="8764" y="786"/>
                  </a:moveTo>
                  <a:lnTo>
                    <a:pt x="8764" y="1477"/>
                  </a:lnTo>
                  <a:lnTo>
                    <a:pt x="9336" y="2048"/>
                  </a:lnTo>
                  <a:lnTo>
                    <a:pt x="9336" y="1310"/>
                  </a:lnTo>
                  <a:lnTo>
                    <a:pt x="10002" y="1310"/>
                  </a:lnTo>
                  <a:lnTo>
                    <a:pt x="10002" y="2691"/>
                  </a:lnTo>
                  <a:lnTo>
                    <a:pt x="10360" y="3048"/>
                  </a:lnTo>
                  <a:lnTo>
                    <a:pt x="9883" y="3525"/>
                  </a:lnTo>
                  <a:lnTo>
                    <a:pt x="9526" y="3144"/>
                  </a:lnTo>
                  <a:lnTo>
                    <a:pt x="8121" y="3144"/>
                  </a:lnTo>
                  <a:lnTo>
                    <a:pt x="8121" y="2501"/>
                  </a:lnTo>
                  <a:lnTo>
                    <a:pt x="8859" y="2501"/>
                  </a:lnTo>
                  <a:lnTo>
                    <a:pt x="8288" y="1929"/>
                  </a:lnTo>
                  <a:lnTo>
                    <a:pt x="7573" y="1929"/>
                  </a:lnTo>
                  <a:lnTo>
                    <a:pt x="7573" y="1262"/>
                  </a:lnTo>
                  <a:lnTo>
                    <a:pt x="8121" y="1262"/>
                  </a:lnTo>
                  <a:lnTo>
                    <a:pt x="8121" y="786"/>
                  </a:lnTo>
                  <a:close/>
                  <a:moveTo>
                    <a:pt x="0" y="0"/>
                  </a:moveTo>
                  <a:lnTo>
                    <a:pt x="0" y="4215"/>
                  </a:lnTo>
                  <a:lnTo>
                    <a:pt x="11312" y="4215"/>
                  </a:lnTo>
                  <a:lnTo>
                    <a:pt x="113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81"/>
            <p:cNvSpPr/>
            <p:nvPr/>
          </p:nvSpPr>
          <p:spPr>
            <a:xfrm>
              <a:off x="1048375" y="1988288"/>
              <a:ext cx="282825" cy="36950"/>
            </a:xfrm>
            <a:custGeom>
              <a:rect b="b" l="l" r="r" t="t"/>
              <a:pathLst>
                <a:path extrusionOk="0" h="1478" w="11313">
                  <a:moveTo>
                    <a:pt x="0" y="1"/>
                  </a:moveTo>
                  <a:lnTo>
                    <a:pt x="0" y="644"/>
                  </a:lnTo>
                  <a:lnTo>
                    <a:pt x="5311" y="644"/>
                  </a:lnTo>
                  <a:lnTo>
                    <a:pt x="5311" y="1477"/>
                  </a:lnTo>
                  <a:lnTo>
                    <a:pt x="5978" y="1477"/>
                  </a:lnTo>
                  <a:lnTo>
                    <a:pt x="5978" y="644"/>
                  </a:lnTo>
                  <a:lnTo>
                    <a:pt x="11312" y="644"/>
                  </a:lnTo>
                  <a:lnTo>
                    <a:pt x="113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1" name="Google Shape;1671;p81"/>
          <p:cNvGrpSpPr/>
          <p:nvPr/>
        </p:nvGrpSpPr>
        <p:grpSpPr>
          <a:xfrm>
            <a:off x="994220" y="3246221"/>
            <a:ext cx="285554" cy="302048"/>
            <a:chOff x="1054925" y="3378463"/>
            <a:chExt cx="267925" cy="283400"/>
          </a:xfrm>
        </p:grpSpPr>
        <p:sp>
          <p:nvSpPr>
            <p:cNvPr id="1672" name="Google Shape;1672;p81"/>
            <p:cNvSpPr/>
            <p:nvPr/>
          </p:nvSpPr>
          <p:spPr>
            <a:xfrm>
              <a:off x="1060875" y="3417163"/>
              <a:ext cx="76825" cy="128025"/>
            </a:xfrm>
            <a:custGeom>
              <a:rect b="b" l="l" r="r" t="t"/>
              <a:pathLst>
                <a:path extrusionOk="0" h="5121" w="3073">
                  <a:moveTo>
                    <a:pt x="2787" y="0"/>
                  </a:moveTo>
                  <a:cubicBezTo>
                    <a:pt x="1120" y="858"/>
                    <a:pt x="0" y="2572"/>
                    <a:pt x="0" y="4573"/>
                  </a:cubicBezTo>
                  <a:cubicBezTo>
                    <a:pt x="0" y="4763"/>
                    <a:pt x="0" y="4930"/>
                    <a:pt x="24" y="5120"/>
                  </a:cubicBezTo>
                  <a:cubicBezTo>
                    <a:pt x="72" y="5049"/>
                    <a:pt x="167" y="5001"/>
                    <a:pt x="238" y="4930"/>
                  </a:cubicBezTo>
                  <a:cubicBezTo>
                    <a:pt x="500" y="4787"/>
                    <a:pt x="953" y="4596"/>
                    <a:pt x="1477" y="4454"/>
                  </a:cubicBezTo>
                  <a:cubicBezTo>
                    <a:pt x="1524" y="3263"/>
                    <a:pt x="2144" y="2191"/>
                    <a:pt x="3072" y="1548"/>
                  </a:cubicBezTo>
                  <a:cubicBezTo>
                    <a:pt x="2834" y="762"/>
                    <a:pt x="2787" y="405"/>
                    <a:pt x="2787" y="191"/>
                  </a:cubicBezTo>
                  <a:lnTo>
                    <a:pt x="27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81"/>
            <p:cNvSpPr/>
            <p:nvPr/>
          </p:nvSpPr>
          <p:spPr>
            <a:xfrm>
              <a:off x="1126950" y="3617788"/>
              <a:ext cx="126850" cy="44075"/>
            </a:xfrm>
            <a:custGeom>
              <a:rect b="b" l="l" r="r" t="t"/>
              <a:pathLst>
                <a:path extrusionOk="0" h="1763" w="5074">
                  <a:moveTo>
                    <a:pt x="1191" y="1"/>
                  </a:moveTo>
                  <a:cubicBezTo>
                    <a:pt x="715" y="572"/>
                    <a:pt x="477" y="787"/>
                    <a:pt x="310" y="906"/>
                  </a:cubicBezTo>
                  <a:cubicBezTo>
                    <a:pt x="215" y="953"/>
                    <a:pt x="120" y="1025"/>
                    <a:pt x="1" y="1072"/>
                  </a:cubicBezTo>
                  <a:cubicBezTo>
                    <a:pt x="739" y="1501"/>
                    <a:pt x="1620" y="1763"/>
                    <a:pt x="2573" y="1763"/>
                  </a:cubicBezTo>
                  <a:cubicBezTo>
                    <a:pt x="3454" y="1763"/>
                    <a:pt x="4311" y="1525"/>
                    <a:pt x="5073" y="1096"/>
                  </a:cubicBezTo>
                  <a:lnTo>
                    <a:pt x="4716" y="929"/>
                  </a:lnTo>
                  <a:cubicBezTo>
                    <a:pt x="4526" y="787"/>
                    <a:pt x="4287" y="572"/>
                    <a:pt x="3835" y="24"/>
                  </a:cubicBezTo>
                  <a:cubicBezTo>
                    <a:pt x="3430" y="191"/>
                    <a:pt x="3001" y="263"/>
                    <a:pt x="2573" y="263"/>
                  </a:cubicBezTo>
                  <a:cubicBezTo>
                    <a:pt x="2096" y="263"/>
                    <a:pt x="1620" y="191"/>
                    <a:pt x="11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81"/>
            <p:cNvSpPr/>
            <p:nvPr/>
          </p:nvSpPr>
          <p:spPr>
            <a:xfrm>
              <a:off x="1243050" y="3417163"/>
              <a:ext cx="76825" cy="129800"/>
            </a:xfrm>
            <a:custGeom>
              <a:rect b="b" l="l" r="r" t="t"/>
              <a:pathLst>
                <a:path extrusionOk="0" h="5192" w="3073">
                  <a:moveTo>
                    <a:pt x="263" y="0"/>
                  </a:moveTo>
                  <a:lnTo>
                    <a:pt x="263" y="191"/>
                  </a:lnTo>
                  <a:cubicBezTo>
                    <a:pt x="310" y="500"/>
                    <a:pt x="191" y="977"/>
                    <a:pt x="1" y="1548"/>
                  </a:cubicBezTo>
                  <a:cubicBezTo>
                    <a:pt x="358" y="1786"/>
                    <a:pt x="667" y="2072"/>
                    <a:pt x="906" y="2429"/>
                  </a:cubicBezTo>
                  <a:cubicBezTo>
                    <a:pt x="1310" y="3025"/>
                    <a:pt x="1549" y="3739"/>
                    <a:pt x="1572" y="4477"/>
                  </a:cubicBezTo>
                  <a:cubicBezTo>
                    <a:pt x="2263" y="4692"/>
                    <a:pt x="2525" y="4835"/>
                    <a:pt x="2715" y="4954"/>
                  </a:cubicBezTo>
                  <a:cubicBezTo>
                    <a:pt x="2835" y="5049"/>
                    <a:pt x="2930" y="5120"/>
                    <a:pt x="3049" y="5192"/>
                  </a:cubicBezTo>
                  <a:cubicBezTo>
                    <a:pt x="3073" y="5001"/>
                    <a:pt x="3073" y="4787"/>
                    <a:pt x="3073" y="4573"/>
                  </a:cubicBezTo>
                  <a:cubicBezTo>
                    <a:pt x="3073" y="2572"/>
                    <a:pt x="1930" y="858"/>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81"/>
            <p:cNvSpPr/>
            <p:nvPr/>
          </p:nvSpPr>
          <p:spPr>
            <a:xfrm>
              <a:off x="1167450" y="3573738"/>
              <a:ext cx="43475" cy="33950"/>
            </a:xfrm>
            <a:custGeom>
              <a:rect b="b" l="l" r="r" t="t"/>
              <a:pathLst>
                <a:path extrusionOk="0" h="1358" w="1739">
                  <a:moveTo>
                    <a:pt x="857" y="0"/>
                  </a:moveTo>
                  <a:cubicBezTo>
                    <a:pt x="524" y="524"/>
                    <a:pt x="238" y="905"/>
                    <a:pt x="0" y="1191"/>
                  </a:cubicBezTo>
                  <a:cubicBezTo>
                    <a:pt x="286" y="1286"/>
                    <a:pt x="619" y="1358"/>
                    <a:pt x="905" y="1358"/>
                  </a:cubicBezTo>
                  <a:cubicBezTo>
                    <a:pt x="1215" y="1358"/>
                    <a:pt x="1477" y="1310"/>
                    <a:pt x="1739" y="1239"/>
                  </a:cubicBezTo>
                  <a:cubicBezTo>
                    <a:pt x="1500" y="905"/>
                    <a:pt x="1215" y="524"/>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81"/>
            <p:cNvSpPr/>
            <p:nvPr/>
          </p:nvSpPr>
          <p:spPr>
            <a:xfrm>
              <a:off x="1115050" y="3471938"/>
              <a:ext cx="41100" cy="50625"/>
            </a:xfrm>
            <a:custGeom>
              <a:rect b="b" l="l" r="r" t="t"/>
              <a:pathLst>
                <a:path extrusionOk="0" h="2025" w="1644">
                  <a:moveTo>
                    <a:pt x="1144" y="0"/>
                  </a:moveTo>
                  <a:cubicBezTo>
                    <a:pt x="501" y="500"/>
                    <a:pt x="96" y="1215"/>
                    <a:pt x="0" y="2024"/>
                  </a:cubicBezTo>
                  <a:cubicBezTo>
                    <a:pt x="477" y="1905"/>
                    <a:pt x="1024" y="1762"/>
                    <a:pt x="1501" y="1643"/>
                  </a:cubicBezTo>
                  <a:cubicBezTo>
                    <a:pt x="1548" y="1620"/>
                    <a:pt x="1572" y="1524"/>
                    <a:pt x="1644" y="1429"/>
                  </a:cubicBezTo>
                  <a:cubicBezTo>
                    <a:pt x="1429" y="857"/>
                    <a:pt x="1263" y="429"/>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81"/>
            <p:cNvSpPr/>
            <p:nvPr/>
          </p:nvSpPr>
          <p:spPr>
            <a:xfrm>
              <a:off x="1225200" y="3472513"/>
              <a:ext cx="41100" cy="51825"/>
            </a:xfrm>
            <a:custGeom>
              <a:rect b="b" l="l" r="r" t="t"/>
              <a:pathLst>
                <a:path extrusionOk="0" h="2073" w="1644">
                  <a:moveTo>
                    <a:pt x="500" y="1"/>
                  </a:moveTo>
                  <a:cubicBezTo>
                    <a:pt x="357" y="477"/>
                    <a:pt x="191" y="954"/>
                    <a:pt x="0" y="1430"/>
                  </a:cubicBezTo>
                  <a:cubicBezTo>
                    <a:pt x="72" y="1501"/>
                    <a:pt x="119" y="1597"/>
                    <a:pt x="143" y="1668"/>
                  </a:cubicBezTo>
                  <a:cubicBezTo>
                    <a:pt x="738" y="1835"/>
                    <a:pt x="1215" y="1954"/>
                    <a:pt x="1643" y="2073"/>
                  </a:cubicBezTo>
                  <a:cubicBezTo>
                    <a:pt x="1548" y="1239"/>
                    <a:pt x="1143" y="477"/>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81"/>
            <p:cNvSpPr/>
            <p:nvPr/>
          </p:nvSpPr>
          <p:spPr>
            <a:xfrm>
              <a:off x="1147200" y="3378463"/>
              <a:ext cx="87550" cy="117300"/>
            </a:xfrm>
            <a:custGeom>
              <a:rect b="b" l="l" r="r" t="t"/>
              <a:pathLst>
                <a:path extrusionOk="0" h="4692" w="3502">
                  <a:moveTo>
                    <a:pt x="1763" y="0"/>
                  </a:moveTo>
                  <a:cubicBezTo>
                    <a:pt x="810" y="0"/>
                    <a:pt x="0" y="762"/>
                    <a:pt x="0" y="1739"/>
                  </a:cubicBezTo>
                  <a:cubicBezTo>
                    <a:pt x="0" y="2144"/>
                    <a:pt x="286" y="3144"/>
                    <a:pt x="858" y="4692"/>
                  </a:cubicBezTo>
                  <a:cubicBezTo>
                    <a:pt x="1120" y="4549"/>
                    <a:pt x="1429" y="4454"/>
                    <a:pt x="1763" y="4454"/>
                  </a:cubicBezTo>
                  <a:cubicBezTo>
                    <a:pt x="2072" y="4454"/>
                    <a:pt x="2382" y="4549"/>
                    <a:pt x="2644" y="4692"/>
                  </a:cubicBezTo>
                  <a:cubicBezTo>
                    <a:pt x="3215" y="3120"/>
                    <a:pt x="3501" y="2144"/>
                    <a:pt x="3501" y="1739"/>
                  </a:cubicBezTo>
                  <a:cubicBezTo>
                    <a:pt x="3501" y="786"/>
                    <a:pt x="2739" y="0"/>
                    <a:pt x="17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81"/>
            <p:cNvSpPr/>
            <p:nvPr/>
          </p:nvSpPr>
          <p:spPr>
            <a:xfrm>
              <a:off x="1054925" y="3530863"/>
              <a:ext cx="117300" cy="102425"/>
            </a:xfrm>
            <a:custGeom>
              <a:rect b="b" l="l" r="r" t="t"/>
              <a:pathLst>
                <a:path extrusionOk="0" h="4097" w="4692">
                  <a:moveTo>
                    <a:pt x="3715" y="1"/>
                  </a:moveTo>
                  <a:cubicBezTo>
                    <a:pt x="2144" y="382"/>
                    <a:pt x="1167" y="668"/>
                    <a:pt x="834" y="930"/>
                  </a:cubicBezTo>
                  <a:cubicBezTo>
                    <a:pt x="453" y="1191"/>
                    <a:pt x="167" y="1573"/>
                    <a:pt x="95" y="2025"/>
                  </a:cubicBezTo>
                  <a:cubicBezTo>
                    <a:pt x="0" y="2454"/>
                    <a:pt x="95" y="2954"/>
                    <a:pt x="357" y="3335"/>
                  </a:cubicBezTo>
                  <a:cubicBezTo>
                    <a:pt x="619" y="3716"/>
                    <a:pt x="1000" y="3978"/>
                    <a:pt x="1453" y="4073"/>
                  </a:cubicBezTo>
                  <a:cubicBezTo>
                    <a:pt x="1572" y="4097"/>
                    <a:pt x="1691" y="4097"/>
                    <a:pt x="1786" y="4097"/>
                  </a:cubicBezTo>
                  <a:cubicBezTo>
                    <a:pt x="2144" y="4097"/>
                    <a:pt x="2477" y="4002"/>
                    <a:pt x="2763" y="3811"/>
                  </a:cubicBezTo>
                  <a:cubicBezTo>
                    <a:pt x="3120" y="3621"/>
                    <a:pt x="3787" y="2858"/>
                    <a:pt x="4692" y="1549"/>
                  </a:cubicBezTo>
                  <a:cubicBezTo>
                    <a:pt x="4144" y="1287"/>
                    <a:pt x="3715" y="691"/>
                    <a:pt x="3715" y="25"/>
                  </a:cubicBezTo>
                  <a:lnTo>
                    <a:pt x="37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81"/>
            <p:cNvSpPr/>
            <p:nvPr/>
          </p:nvSpPr>
          <p:spPr>
            <a:xfrm>
              <a:off x="1206725" y="3532063"/>
              <a:ext cx="116125" cy="102425"/>
            </a:xfrm>
            <a:custGeom>
              <a:rect b="b" l="l" r="r" t="t"/>
              <a:pathLst>
                <a:path extrusionOk="0" h="4097" w="4645">
                  <a:moveTo>
                    <a:pt x="1049" y="0"/>
                  </a:moveTo>
                  <a:cubicBezTo>
                    <a:pt x="1049" y="691"/>
                    <a:pt x="596" y="1310"/>
                    <a:pt x="1" y="1548"/>
                  </a:cubicBezTo>
                  <a:cubicBezTo>
                    <a:pt x="930" y="2834"/>
                    <a:pt x="1549" y="3573"/>
                    <a:pt x="1882" y="3787"/>
                  </a:cubicBezTo>
                  <a:cubicBezTo>
                    <a:pt x="2168" y="4001"/>
                    <a:pt x="2501" y="4096"/>
                    <a:pt x="2859" y="4096"/>
                  </a:cubicBezTo>
                  <a:cubicBezTo>
                    <a:pt x="2978" y="4096"/>
                    <a:pt x="3097" y="4096"/>
                    <a:pt x="3168" y="4049"/>
                  </a:cubicBezTo>
                  <a:cubicBezTo>
                    <a:pt x="3621" y="3954"/>
                    <a:pt x="4049" y="3692"/>
                    <a:pt x="4288" y="3311"/>
                  </a:cubicBezTo>
                  <a:cubicBezTo>
                    <a:pt x="4549" y="2930"/>
                    <a:pt x="4645" y="2453"/>
                    <a:pt x="4549" y="2001"/>
                  </a:cubicBezTo>
                  <a:cubicBezTo>
                    <a:pt x="4454" y="1548"/>
                    <a:pt x="4192" y="1143"/>
                    <a:pt x="3811" y="905"/>
                  </a:cubicBezTo>
                  <a:cubicBezTo>
                    <a:pt x="3478" y="691"/>
                    <a:pt x="2549" y="405"/>
                    <a:pt x="10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81"/>
            <p:cNvSpPr/>
            <p:nvPr/>
          </p:nvSpPr>
          <p:spPr>
            <a:xfrm>
              <a:off x="1164475" y="3505263"/>
              <a:ext cx="51800" cy="52425"/>
            </a:xfrm>
            <a:custGeom>
              <a:rect b="b" l="l" r="r" t="t"/>
              <a:pathLst>
                <a:path extrusionOk="0" h="2097" w="2072">
                  <a:moveTo>
                    <a:pt x="1024" y="1"/>
                  </a:moveTo>
                  <a:cubicBezTo>
                    <a:pt x="453" y="1"/>
                    <a:pt x="0" y="477"/>
                    <a:pt x="0" y="1049"/>
                  </a:cubicBezTo>
                  <a:cubicBezTo>
                    <a:pt x="0" y="1620"/>
                    <a:pt x="453" y="2096"/>
                    <a:pt x="1024" y="2096"/>
                  </a:cubicBezTo>
                  <a:cubicBezTo>
                    <a:pt x="1596" y="2096"/>
                    <a:pt x="2072" y="1620"/>
                    <a:pt x="2072" y="1049"/>
                  </a:cubicBezTo>
                  <a:cubicBezTo>
                    <a:pt x="2072" y="477"/>
                    <a:pt x="1619" y="1"/>
                    <a:pt x="10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2" name="Google Shape;1682;p81"/>
          <p:cNvGrpSpPr/>
          <p:nvPr/>
        </p:nvGrpSpPr>
        <p:grpSpPr>
          <a:xfrm>
            <a:off x="986919" y="2727177"/>
            <a:ext cx="300156" cy="302048"/>
            <a:chOff x="1048375" y="2890863"/>
            <a:chExt cx="281625" cy="283400"/>
          </a:xfrm>
        </p:grpSpPr>
        <p:sp>
          <p:nvSpPr>
            <p:cNvPr id="1683" name="Google Shape;1683;p81"/>
            <p:cNvSpPr/>
            <p:nvPr/>
          </p:nvSpPr>
          <p:spPr>
            <a:xfrm>
              <a:off x="1072175" y="3000988"/>
              <a:ext cx="16100" cy="26825"/>
            </a:xfrm>
            <a:custGeom>
              <a:rect b="b" l="l" r="r" t="t"/>
              <a:pathLst>
                <a:path extrusionOk="0" h="1073" w="644">
                  <a:moveTo>
                    <a:pt x="1" y="1"/>
                  </a:moveTo>
                  <a:lnTo>
                    <a:pt x="1" y="1073"/>
                  </a:lnTo>
                  <a:lnTo>
                    <a:pt x="644" y="477"/>
                  </a:lnTo>
                  <a:lnTo>
                    <a:pt x="6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81"/>
            <p:cNvSpPr/>
            <p:nvPr/>
          </p:nvSpPr>
          <p:spPr>
            <a:xfrm>
              <a:off x="1048375" y="3028388"/>
              <a:ext cx="23825" cy="61350"/>
            </a:xfrm>
            <a:custGeom>
              <a:rect b="b" l="l" r="r" t="t"/>
              <a:pathLst>
                <a:path extrusionOk="0" h="2454" w="953">
                  <a:moveTo>
                    <a:pt x="953" y="0"/>
                  </a:moveTo>
                  <a:lnTo>
                    <a:pt x="0" y="858"/>
                  </a:lnTo>
                  <a:lnTo>
                    <a:pt x="0" y="2453"/>
                  </a:lnTo>
                  <a:lnTo>
                    <a:pt x="953" y="2453"/>
                  </a:lnTo>
                  <a:lnTo>
                    <a:pt x="9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81"/>
            <p:cNvSpPr/>
            <p:nvPr/>
          </p:nvSpPr>
          <p:spPr>
            <a:xfrm>
              <a:off x="1088250" y="2995638"/>
              <a:ext cx="20275" cy="94100"/>
            </a:xfrm>
            <a:custGeom>
              <a:rect b="b" l="l" r="r" t="t"/>
              <a:pathLst>
                <a:path extrusionOk="0" h="3764" w="811">
                  <a:moveTo>
                    <a:pt x="811" y="1"/>
                  </a:moveTo>
                  <a:lnTo>
                    <a:pt x="1" y="715"/>
                  </a:lnTo>
                  <a:lnTo>
                    <a:pt x="1" y="3763"/>
                  </a:lnTo>
                  <a:lnTo>
                    <a:pt x="811" y="3763"/>
                  </a:lnTo>
                  <a:lnTo>
                    <a:pt x="8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81"/>
            <p:cNvSpPr/>
            <p:nvPr/>
          </p:nvSpPr>
          <p:spPr>
            <a:xfrm>
              <a:off x="1124575" y="2963488"/>
              <a:ext cx="26225" cy="126250"/>
            </a:xfrm>
            <a:custGeom>
              <a:rect b="b" l="l" r="r" t="t"/>
              <a:pathLst>
                <a:path extrusionOk="0" h="5050" w="1049">
                  <a:moveTo>
                    <a:pt x="786" y="1"/>
                  </a:moveTo>
                  <a:lnTo>
                    <a:pt x="1" y="691"/>
                  </a:lnTo>
                  <a:lnTo>
                    <a:pt x="1" y="5049"/>
                  </a:lnTo>
                  <a:lnTo>
                    <a:pt x="1048" y="5049"/>
                  </a:lnTo>
                  <a:lnTo>
                    <a:pt x="78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81"/>
            <p:cNvSpPr/>
            <p:nvPr/>
          </p:nvSpPr>
          <p:spPr>
            <a:xfrm>
              <a:off x="1108500" y="2971838"/>
              <a:ext cx="16100" cy="23825"/>
            </a:xfrm>
            <a:custGeom>
              <a:rect b="b" l="l" r="r" t="t"/>
              <a:pathLst>
                <a:path extrusionOk="0" h="953" w="644">
                  <a:moveTo>
                    <a:pt x="1" y="0"/>
                  </a:moveTo>
                  <a:lnTo>
                    <a:pt x="1" y="953"/>
                  </a:lnTo>
                  <a:lnTo>
                    <a:pt x="644" y="357"/>
                  </a:lnTo>
                  <a:lnTo>
                    <a:pt x="6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81"/>
            <p:cNvSpPr/>
            <p:nvPr/>
          </p:nvSpPr>
          <p:spPr>
            <a:xfrm>
              <a:off x="1269850" y="2995638"/>
              <a:ext cx="20250" cy="94100"/>
            </a:xfrm>
            <a:custGeom>
              <a:rect b="b" l="l" r="r" t="t"/>
              <a:pathLst>
                <a:path extrusionOk="0" h="3764" w="810">
                  <a:moveTo>
                    <a:pt x="0" y="1"/>
                  </a:moveTo>
                  <a:lnTo>
                    <a:pt x="0" y="3763"/>
                  </a:lnTo>
                  <a:lnTo>
                    <a:pt x="810" y="3763"/>
                  </a:lnTo>
                  <a:lnTo>
                    <a:pt x="810" y="71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81"/>
            <p:cNvSpPr/>
            <p:nvPr/>
          </p:nvSpPr>
          <p:spPr>
            <a:xfrm>
              <a:off x="1290075" y="3000988"/>
              <a:ext cx="16100" cy="26825"/>
            </a:xfrm>
            <a:custGeom>
              <a:rect b="b" l="l" r="r" t="t"/>
              <a:pathLst>
                <a:path extrusionOk="0" h="1073" w="644">
                  <a:moveTo>
                    <a:pt x="1" y="1"/>
                  </a:moveTo>
                  <a:lnTo>
                    <a:pt x="1" y="477"/>
                  </a:lnTo>
                  <a:lnTo>
                    <a:pt x="644" y="1073"/>
                  </a:lnTo>
                  <a:lnTo>
                    <a:pt x="6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81"/>
            <p:cNvSpPr/>
            <p:nvPr/>
          </p:nvSpPr>
          <p:spPr>
            <a:xfrm>
              <a:off x="1306150" y="3027788"/>
              <a:ext cx="23850" cy="60750"/>
            </a:xfrm>
            <a:custGeom>
              <a:rect b="b" l="l" r="r" t="t"/>
              <a:pathLst>
                <a:path extrusionOk="0" h="2430" w="954">
                  <a:moveTo>
                    <a:pt x="1" y="1"/>
                  </a:moveTo>
                  <a:lnTo>
                    <a:pt x="1" y="2430"/>
                  </a:lnTo>
                  <a:lnTo>
                    <a:pt x="953" y="2430"/>
                  </a:lnTo>
                  <a:lnTo>
                    <a:pt x="953" y="83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81"/>
            <p:cNvSpPr/>
            <p:nvPr/>
          </p:nvSpPr>
          <p:spPr>
            <a:xfrm>
              <a:off x="1226975" y="2963488"/>
              <a:ext cx="26825" cy="126250"/>
            </a:xfrm>
            <a:custGeom>
              <a:rect b="b" l="l" r="r" t="t"/>
              <a:pathLst>
                <a:path extrusionOk="0" h="5050" w="1073">
                  <a:moveTo>
                    <a:pt x="286" y="1"/>
                  </a:moveTo>
                  <a:lnTo>
                    <a:pt x="1" y="5049"/>
                  </a:lnTo>
                  <a:lnTo>
                    <a:pt x="1072" y="5049"/>
                  </a:lnTo>
                  <a:lnTo>
                    <a:pt x="1072" y="691"/>
                  </a:lnTo>
                  <a:lnTo>
                    <a:pt x="28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81"/>
            <p:cNvSpPr/>
            <p:nvPr/>
          </p:nvSpPr>
          <p:spPr>
            <a:xfrm>
              <a:off x="1253775" y="2971838"/>
              <a:ext cx="16100" cy="23825"/>
            </a:xfrm>
            <a:custGeom>
              <a:rect b="b" l="l" r="r" t="t"/>
              <a:pathLst>
                <a:path extrusionOk="0" h="953" w="644">
                  <a:moveTo>
                    <a:pt x="0" y="0"/>
                  </a:moveTo>
                  <a:lnTo>
                    <a:pt x="0" y="357"/>
                  </a:lnTo>
                  <a:lnTo>
                    <a:pt x="643" y="953"/>
                  </a:ln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81"/>
            <p:cNvSpPr/>
            <p:nvPr/>
          </p:nvSpPr>
          <p:spPr>
            <a:xfrm>
              <a:off x="1121600" y="3117688"/>
              <a:ext cx="33950" cy="56575"/>
            </a:xfrm>
            <a:custGeom>
              <a:rect b="b" l="l" r="r" t="t"/>
              <a:pathLst>
                <a:path extrusionOk="0" h="2263" w="1358">
                  <a:moveTo>
                    <a:pt x="1239" y="1"/>
                  </a:moveTo>
                  <a:lnTo>
                    <a:pt x="405" y="929"/>
                  </a:lnTo>
                  <a:cubicBezTo>
                    <a:pt x="167" y="1191"/>
                    <a:pt x="0" y="1549"/>
                    <a:pt x="0" y="1930"/>
                  </a:cubicBezTo>
                  <a:lnTo>
                    <a:pt x="0" y="2263"/>
                  </a:lnTo>
                  <a:lnTo>
                    <a:pt x="1358" y="2263"/>
                  </a:lnTo>
                  <a:lnTo>
                    <a:pt x="12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81"/>
            <p:cNvSpPr/>
            <p:nvPr/>
          </p:nvSpPr>
          <p:spPr>
            <a:xfrm>
              <a:off x="1221625" y="3116488"/>
              <a:ext cx="33950" cy="56600"/>
            </a:xfrm>
            <a:custGeom>
              <a:rect b="b" l="l" r="r" t="t"/>
              <a:pathLst>
                <a:path extrusionOk="0" h="2264" w="1358">
                  <a:moveTo>
                    <a:pt x="119" y="1"/>
                  </a:moveTo>
                  <a:lnTo>
                    <a:pt x="0" y="2263"/>
                  </a:lnTo>
                  <a:lnTo>
                    <a:pt x="1358" y="2263"/>
                  </a:lnTo>
                  <a:lnTo>
                    <a:pt x="1358" y="1954"/>
                  </a:lnTo>
                  <a:cubicBezTo>
                    <a:pt x="1358" y="1597"/>
                    <a:pt x="1215" y="1239"/>
                    <a:pt x="977" y="954"/>
                  </a:cubicBezTo>
                  <a:lnTo>
                    <a:pt x="11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81"/>
            <p:cNvSpPr/>
            <p:nvPr/>
          </p:nvSpPr>
          <p:spPr>
            <a:xfrm>
              <a:off x="1157925" y="2890863"/>
              <a:ext cx="61925" cy="282825"/>
            </a:xfrm>
            <a:custGeom>
              <a:rect b="b" l="l" r="r" t="t"/>
              <a:pathLst>
                <a:path extrusionOk="0" h="11313" w="2477">
                  <a:moveTo>
                    <a:pt x="1238" y="0"/>
                  </a:moveTo>
                  <a:lnTo>
                    <a:pt x="357" y="762"/>
                  </a:lnTo>
                  <a:cubicBezTo>
                    <a:pt x="119" y="977"/>
                    <a:pt x="0" y="1310"/>
                    <a:pt x="0" y="1644"/>
                  </a:cubicBezTo>
                  <a:lnTo>
                    <a:pt x="524" y="11312"/>
                  </a:lnTo>
                  <a:lnTo>
                    <a:pt x="1905" y="11312"/>
                  </a:lnTo>
                  <a:lnTo>
                    <a:pt x="2453" y="1644"/>
                  </a:lnTo>
                  <a:cubicBezTo>
                    <a:pt x="2477" y="1310"/>
                    <a:pt x="2334" y="1001"/>
                    <a:pt x="2096" y="762"/>
                  </a:cubicBezTo>
                  <a:lnTo>
                    <a:pt x="123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6" name="Google Shape;1696;p81"/>
          <p:cNvGrpSpPr/>
          <p:nvPr/>
        </p:nvGrpSpPr>
        <p:grpSpPr>
          <a:xfrm>
            <a:off x="986280" y="3919442"/>
            <a:ext cx="301435" cy="301435"/>
            <a:chOff x="1048375" y="3857713"/>
            <a:chExt cx="282825" cy="282825"/>
          </a:xfrm>
        </p:grpSpPr>
        <p:sp>
          <p:nvSpPr>
            <p:cNvPr id="1697" name="Google Shape;1697;p81"/>
            <p:cNvSpPr/>
            <p:nvPr/>
          </p:nvSpPr>
          <p:spPr>
            <a:xfrm>
              <a:off x="1048375" y="3857713"/>
              <a:ext cx="282825" cy="282825"/>
            </a:xfrm>
            <a:custGeom>
              <a:rect b="b" l="l" r="r" t="t"/>
              <a:pathLst>
                <a:path extrusionOk="0" h="11313" w="11313">
                  <a:moveTo>
                    <a:pt x="5644" y="2406"/>
                  </a:moveTo>
                  <a:cubicBezTo>
                    <a:pt x="7430" y="2406"/>
                    <a:pt x="8883" y="3859"/>
                    <a:pt x="8883" y="5645"/>
                  </a:cubicBezTo>
                  <a:cubicBezTo>
                    <a:pt x="8883" y="7431"/>
                    <a:pt x="7430" y="8884"/>
                    <a:pt x="5644" y="8884"/>
                  </a:cubicBezTo>
                  <a:cubicBezTo>
                    <a:pt x="3858" y="8884"/>
                    <a:pt x="2406" y="7431"/>
                    <a:pt x="2406" y="5645"/>
                  </a:cubicBezTo>
                  <a:cubicBezTo>
                    <a:pt x="2406" y="3859"/>
                    <a:pt x="3858" y="2406"/>
                    <a:pt x="5644" y="2406"/>
                  </a:cubicBezTo>
                  <a:close/>
                  <a:moveTo>
                    <a:pt x="4430" y="1"/>
                  </a:moveTo>
                  <a:lnTo>
                    <a:pt x="4430" y="1192"/>
                  </a:lnTo>
                  <a:cubicBezTo>
                    <a:pt x="4049" y="1263"/>
                    <a:pt x="3691" y="1454"/>
                    <a:pt x="3358" y="1620"/>
                  </a:cubicBezTo>
                  <a:lnTo>
                    <a:pt x="2525" y="787"/>
                  </a:lnTo>
                  <a:lnTo>
                    <a:pt x="786" y="2525"/>
                  </a:lnTo>
                  <a:lnTo>
                    <a:pt x="1620" y="3359"/>
                  </a:lnTo>
                  <a:cubicBezTo>
                    <a:pt x="1429" y="3692"/>
                    <a:pt x="1262" y="4073"/>
                    <a:pt x="1191" y="4430"/>
                  </a:cubicBezTo>
                  <a:lnTo>
                    <a:pt x="0" y="4430"/>
                  </a:lnTo>
                  <a:lnTo>
                    <a:pt x="0" y="6859"/>
                  </a:lnTo>
                  <a:lnTo>
                    <a:pt x="1191" y="6859"/>
                  </a:lnTo>
                  <a:cubicBezTo>
                    <a:pt x="1262" y="7264"/>
                    <a:pt x="1453" y="7621"/>
                    <a:pt x="1620" y="7931"/>
                  </a:cubicBezTo>
                  <a:lnTo>
                    <a:pt x="786" y="8765"/>
                  </a:lnTo>
                  <a:lnTo>
                    <a:pt x="2525" y="10503"/>
                  </a:lnTo>
                  <a:lnTo>
                    <a:pt x="3358" y="9669"/>
                  </a:lnTo>
                  <a:cubicBezTo>
                    <a:pt x="3691" y="9884"/>
                    <a:pt x="4073" y="10027"/>
                    <a:pt x="4430" y="10122"/>
                  </a:cubicBezTo>
                  <a:lnTo>
                    <a:pt x="4430" y="11313"/>
                  </a:lnTo>
                  <a:lnTo>
                    <a:pt x="6859" y="11313"/>
                  </a:lnTo>
                  <a:lnTo>
                    <a:pt x="6859" y="10122"/>
                  </a:lnTo>
                  <a:cubicBezTo>
                    <a:pt x="7264" y="10027"/>
                    <a:pt x="7621" y="9884"/>
                    <a:pt x="7930" y="9669"/>
                  </a:cubicBezTo>
                  <a:lnTo>
                    <a:pt x="8764" y="10503"/>
                  </a:lnTo>
                  <a:lnTo>
                    <a:pt x="10502" y="8765"/>
                  </a:lnTo>
                  <a:lnTo>
                    <a:pt x="9669" y="7931"/>
                  </a:lnTo>
                  <a:cubicBezTo>
                    <a:pt x="9883" y="7621"/>
                    <a:pt x="10026" y="7217"/>
                    <a:pt x="10121" y="6859"/>
                  </a:cubicBezTo>
                  <a:lnTo>
                    <a:pt x="11312" y="6859"/>
                  </a:lnTo>
                  <a:lnTo>
                    <a:pt x="11312" y="4430"/>
                  </a:lnTo>
                  <a:lnTo>
                    <a:pt x="10121" y="4430"/>
                  </a:lnTo>
                  <a:cubicBezTo>
                    <a:pt x="10026" y="4049"/>
                    <a:pt x="9883" y="3692"/>
                    <a:pt x="9669" y="3359"/>
                  </a:cubicBezTo>
                  <a:lnTo>
                    <a:pt x="10502" y="2525"/>
                  </a:lnTo>
                  <a:lnTo>
                    <a:pt x="8764" y="787"/>
                  </a:lnTo>
                  <a:lnTo>
                    <a:pt x="7930" y="1620"/>
                  </a:lnTo>
                  <a:cubicBezTo>
                    <a:pt x="7621" y="1430"/>
                    <a:pt x="7216" y="1263"/>
                    <a:pt x="6859" y="1192"/>
                  </a:cubicBezTo>
                  <a:lnTo>
                    <a:pt x="68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81"/>
            <p:cNvSpPr/>
            <p:nvPr/>
          </p:nvSpPr>
          <p:spPr>
            <a:xfrm>
              <a:off x="1125775" y="3935113"/>
              <a:ext cx="128025" cy="128025"/>
            </a:xfrm>
            <a:custGeom>
              <a:rect b="b" l="l" r="r" t="t"/>
              <a:pathLst>
                <a:path extrusionOk="0" h="5121" w="5121">
                  <a:moveTo>
                    <a:pt x="2786" y="1025"/>
                  </a:moveTo>
                  <a:lnTo>
                    <a:pt x="2786" y="1692"/>
                  </a:lnTo>
                  <a:lnTo>
                    <a:pt x="3834" y="2406"/>
                  </a:lnTo>
                  <a:lnTo>
                    <a:pt x="3525" y="2978"/>
                  </a:lnTo>
                  <a:lnTo>
                    <a:pt x="2858" y="2501"/>
                  </a:lnTo>
                  <a:lnTo>
                    <a:pt x="2858" y="3216"/>
                  </a:lnTo>
                  <a:lnTo>
                    <a:pt x="3287" y="3501"/>
                  </a:lnTo>
                  <a:lnTo>
                    <a:pt x="2905" y="4049"/>
                  </a:lnTo>
                  <a:lnTo>
                    <a:pt x="2501" y="3763"/>
                  </a:lnTo>
                  <a:lnTo>
                    <a:pt x="2072" y="4049"/>
                  </a:lnTo>
                  <a:lnTo>
                    <a:pt x="1691" y="3501"/>
                  </a:lnTo>
                  <a:lnTo>
                    <a:pt x="2143" y="3168"/>
                  </a:lnTo>
                  <a:lnTo>
                    <a:pt x="2143" y="2454"/>
                  </a:lnTo>
                  <a:lnTo>
                    <a:pt x="1477" y="2930"/>
                  </a:lnTo>
                  <a:lnTo>
                    <a:pt x="1096" y="2406"/>
                  </a:lnTo>
                  <a:lnTo>
                    <a:pt x="2143" y="1692"/>
                  </a:lnTo>
                  <a:lnTo>
                    <a:pt x="2143" y="1025"/>
                  </a:lnTo>
                  <a:close/>
                  <a:moveTo>
                    <a:pt x="2548" y="1"/>
                  </a:moveTo>
                  <a:cubicBezTo>
                    <a:pt x="1119" y="1"/>
                    <a:pt x="0" y="1144"/>
                    <a:pt x="0" y="2549"/>
                  </a:cubicBezTo>
                  <a:cubicBezTo>
                    <a:pt x="0" y="3954"/>
                    <a:pt x="1143" y="5121"/>
                    <a:pt x="2548" y="5121"/>
                  </a:cubicBezTo>
                  <a:cubicBezTo>
                    <a:pt x="3977" y="5121"/>
                    <a:pt x="5120" y="3954"/>
                    <a:pt x="5120" y="2549"/>
                  </a:cubicBezTo>
                  <a:cubicBezTo>
                    <a:pt x="5120" y="1144"/>
                    <a:pt x="3953" y="1"/>
                    <a:pt x="25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9" name="Google Shape;1699;p81"/>
          <p:cNvGrpSpPr/>
          <p:nvPr/>
        </p:nvGrpSpPr>
        <p:grpSpPr>
          <a:xfrm>
            <a:off x="986280" y="2166888"/>
            <a:ext cx="301435" cy="283023"/>
            <a:chOff x="1048375" y="2441363"/>
            <a:chExt cx="282825" cy="265550"/>
          </a:xfrm>
        </p:grpSpPr>
        <p:sp>
          <p:nvSpPr>
            <p:cNvPr id="1700" name="Google Shape;1700;p81"/>
            <p:cNvSpPr/>
            <p:nvPr/>
          </p:nvSpPr>
          <p:spPr>
            <a:xfrm>
              <a:off x="1048375" y="2670588"/>
              <a:ext cx="15500" cy="16075"/>
            </a:xfrm>
            <a:custGeom>
              <a:rect b="b" l="l" r="r" t="t"/>
              <a:pathLst>
                <a:path extrusionOk="0" h="643" w="620">
                  <a:moveTo>
                    <a:pt x="0" y="0"/>
                  </a:moveTo>
                  <a:lnTo>
                    <a:pt x="0" y="643"/>
                  </a:lnTo>
                  <a:lnTo>
                    <a:pt x="500" y="643"/>
                  </a:lnTo>
                  <a:lnTo>
                    <a:pt x="500" y="595"/>
                  </a:lnTo>
                  <a:cubicBezTo>
                    <a:pt x="500" y="381"/>
                    <a:pt x="524" y="214"/>
                    <a:pt x="6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81"/>
            <p:cNvSpPr/>
            <p:nvPr/>
          </p:nvSpPr>
          <p:spPr>
            <a:xfrm>
              <a:off x="1131125" y="2670588"/>
              <a:ext cx="114925" cy="16075"/>
            </a:xfrm>
            <a:custGeom>
              <a:rect b="b" l="l" r="r" t="t"/>
              <a:pathLst>
                <a:path extrusionOk="0" h="643" w="4597">
                  <a:moveTo>
                    <a:pt x="72" y="0"/>
                  </a:moveTo>
                  <a:lnTo>
                    <a:pt x="0" y="24"/>
                  </a:lnTo>
                  <a:cubicBezTo>
                    <a:pt x="72" y="214"/>
                    <a:pt x="143" y="381"/>
                    <a:pt x="143" y="595"/>
                  </a:cubicBezTo>
                  <a:lnTo>
                    <a:pt x="143" y="643"/>
                  </a:lnTo>
                  <a:lnTo>
                    <a:pt x="4478" y="643"/>
                  </a:lnTo>
                  <a:lnTo>
                    <a:pt x="4478" y="595"/>
                  </a:lnTo>
                  <a:cubicBezTo>
                    <a:pt x="4478" y="381"/>
                    <a:pt x="4549" y="214"/>
                    <a:pt x="45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81"/>
            <p:cNvSpPr/>
            <p:nvPr/>
          </p:nvSpPr>
          <p:spPr>
            <a:xfrm>
              <a:off x="1314500" y="2671163"/>
              <a:ext cx="16700" cy="16700"/>
            </a:xfrm>
            <a:custGeom>
              <a:rect b="b" l="l" r="r" t="t"/>
              <a:pathLst>
                <a:path extrusionOk="0" h="668" w="668">
                  <a:moveTo>
                    <a:pt x="0" y="1"/>
                  </a:moveTo>
                  <a:cubicBezTo>
                    <a:pt x="96" y="191"/>
                    <a:pt x="119" y="382"/>
                    <a:pt x="119" y="596"/>
                  </a:cubicBezTo>
                  <a:lnTo>
                    <a:pt x="119" y="668"/>
                  </a:lnTo>
                  <a:lnTo>
                    <a:pt x="667" y="668"/>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81"/>
            <p:cNvSpPr/>
            <p:nvPr/>
          </p:nvSpPr>
          <p:spPr>
            <a:xfrm>
              <a:off x="1272225" y="2558063"/>
              <a:ext cx="16100" cy="91700"/>
            </a:xfrm>
            <a:custGeom>
              <a:rect b="b" l="l" r="r" t="t"/>
              <a:pathLst>
                <a:path extrusionOk="0" h="3668" w="644">
                  <a:moveTo>
                    <a:pt x="0" y="0"/>
                  </a:moveTo>
                  <a:lnTo>
                    <a:pt x="0" y="3668"/>
                  </a:lnTo>
                  <a:cubicBezTo>
                    <a:pt x="120" y="3644"/>
                    <a:pt x="215" y="3644"/>
                    <a:pt x="310" y="3644"/>
                  </a:cubicBezTo>
                  <a:cubicBezTo>
                    <a:pt x="453" y="3644"/>
                    <a:pt x="548" y="3644"/>
                    <a:pt x="643" y="3668"/>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81"/>
            <p:cNvSpPr/>
            <p:nvPr/>
          </p:nvSpPr>
          <p:spPr>
            <a:xfrm>
              <a:off x="1259725" y="2665188"/>
              <a:ext cx="41700" cy="41725"/>
            </a:xfrm>
            <a:custGeom>
              <a:rect b="b" l="l" r="r" t="t"/>
              <a:pathLst>
                <a:path extrusionOk="0" h="1669" w="1668">
                  <a:moveTo>
                    <a:pt x="792" y="1"/>
                  </a:moveTo>
                  <a:cubicBezTo>
                    <a:pt x="337" y="1"/>
                    <a:pt x="0" y="373"/>
                    <a:pt x="0" y="835"/>
                  </a:cubicBezTo>
                  <a:cubicBezTo>
                    <a:pt x="0" y="1311"/>
                    <a:pt x="381" y="1669"/>
                    <a:pt x="834" y="1669"/>
                  </a:cubicBezTo>
                  <a:cubicBezTo>
                    <a:pt x="1310" y="1669"/>
                    <a:pt x="1667" y="1288"/>
                    <a:pt x="1667" y="835"/>
                  </a:cubicBezTo>
                  <a:cubicBezTo>
                    <a:pt x="1667" y="359"/>
                    <a:pt x="1263" y="2"/>
                    <a:pt x="834" y="2"/>
                  </a:cubicBezTo>
                  <a:cubicBezTo>
                    <a:pt x="820" y="1"/>
                    <a:pt x="806" y="1"/>
                    <a:pt x="7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81"/>
            <p:cNvSpPr/>
            <p:nvPr/>
          </p:nvSpPr>
          <p:spPr>
            <a:xfrm>
              <a:off x="1064450" y="2441363"/>
              <a:ext cx="265550" cy="226850"/>
            </a:xfrm>
            <a:custGeom>
              <a:rect b="b" l="l" r="r" t="t"/>
              <a:pathLst>
                <a:path extrusionOk="0" h="9074" w="10622">
                  <a:moveTo>
                    <a:pt x="7764" y="643"/>
                  </a:moveTo>
                  <a:lnTo>
                    <a:pt x="7764" y="1667"/>
                  </a:lnTo>
                  <a:lnTo>
                    <a:pt x="6978" y="1667"/>
                  </a:lnTo>
                  <a:lnTo>
                    <a:pt x="6978" y="715"/>
                  </a:lnTo>
                  <a:cubicBezTo>
                    <a:pt x="7121" y="691"/>
                    <a:pt x="7240" y="643"/>
                    <a:pt x="7383" y="643"/>
                  </a:cubicBezTo>
                  <a:close/>
                  <a:moveTo>
                    <a:pt x="9288" y="643"/>
                  </a:moveTo>
                  <a:lnTo>
                    <a:pt x="9288" y="1667"/>
                  </a:lnTo>
                  <a:lnTo>
                    <a:pt x="8454" y="1667"/>
                  </a:lnTo>
                  <a:lnTo>
                    <a:pt x="8454" y="643"/>
                  </a:lnTo>
                  <a:close/>
                  <a:moveTo>
                    <a:pt x="6311" y="1001"/>
                  </a:moveTo>
                  <a:lnTo>
                    <a:pt x="6311" y="2049"/>
                  </a:lnTo>
                  <a:lnTo>
                    <a:pt x="5382" y="2787"/>
                  </a:lnTo>
                  <a:lnTo>
                    <a:pt x="5382" y="1763"/>
                  </a:lnTo>
                  <a:cubicBezTo>
                    <a:pt x="5382" y="1763"/>
                    <a:pt x="6263" y="1048"/>
                    <a:pt x="6311" y="1001"/>
                  </a:cubicBezTo>
                  <a:close/>
                  <a:moveTo>
                    <a:pt x="4739" y="2287"/>
                  </a:moveTo>
                  <a:lnTo>
                    <a:pt x="4739" y="3263"/>
                  </a:lnTo>
                  <a:lnTo>
                    <a:pt x="3811" y="4025"/>
                  </a:lnTo>
                  <a:lnTo>
                    <a:pt x="3811" y="3073"/>
                  </a:lnTo>
                  <a:lnTo>
                    <a:pt x="4739" y="2287"/>
                  </a:lnTo>
                  <a:close/>
                  <a:moveTo>
                    <a:pt x="3168" y="3620"/>
                  </a:moveTo>
                  <a:lnTo>
                    <a:pt x="3168" y="4573"/>
                  </a:lnTo>
                  <a:lnTo>
                    <a:pt x="2239" y="5335"/>
                  </a:lnTo>
                  <a:lnTo>
                    <a:pt x="2239" y="4406"/>
                  </a:lnTo>
                  <a:lnTo>
                    <a:pt x="3168" y="3620"/>
                  </a:lnTo>
                  <a:close/>
                  <a:moveTo>
                    <a:pt x="1620" y="4906"/>
                  </a:moveTo>
                  <a:lnTo>
                    <a:pt x="1620" y="5835"/>
                  </a:lnTo>
                  <a:lnTo>
                    <a:pt x="691" y="6573"/>
                  </a:lnTo>
                  <a:lnTo>
                    <a:pt x="691" y="5692"/>
                  </a:lnTo>
                  <a:lnTo>
                    <a:pt x="1620" y="4906"/>
                  </a:lnTo>
                  <a:close/>
                  <a:moveTo>
                    <a:pt x="7383" y="0"/>
                  </a:moveTo>
                  <a:cubicBezTo>
                    <a:pt x="6787" y="0"/>
                    <a:pt x="6216" y="215"/>
                    <a:pt x="5740" y="596"/>
                  </a:cubicBezTo>
                  <a:lnTo>
                    <a:pt x="0" y="5383"/>
                  </a:lnTo>
                  <a:lnTo>
                    <a:pt x="0" y="9074"/>
                  </a:lnTo>
                  <a:cubicBezTo>
                    <a:pt x="262" y="8597"/>
                    <a:pt x="738" y="8312"/>
                    <a:pt x="1310" y="8312"/>
                  </a:cubicBezTo>
                  <a:cubicBezTo>
                    <a:pt x="1691" y="8312"/>
                    <a:pt x="2024" y="8455"/>
                    <a:pt x="2286" y="8693"/>
                  </a:cubicBezTo>
                  <a:lnTo>
                    <a:pt x="8026" y="4025"/>
                  </a:lnTo>
                  <a:lnTo>
                    <a:pt x="10621" y="4025"/>
                  </a:lnTo>
                  <a:lnTo>
                    <a:pt x="10621" y="1667"/>
                  </a:lnTo>
                  <a:lnTo>
                    <a:pt x="9931" y="1667"/>
                  </a:lnTo>
                  <a:lnTo>
                    <a:pt x="993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81"/>
            <p:cNvSpPr/>
            <p:nvPr/>
          </p:nvSpPr>
          <p:spPr>
            <a:xfrm>
              <a:off x="1076950" y="2665213"/>
              <a:ext cx="41700" cy="41700"/>
            </a:xfrm>
            <a:custGeom>
              <a:rect b="b" l="l" r="r" t="t"/>
              <a:pathLst>
                <a:path extrusionOk="0" h="1668" w="1668">
                  <a:moveTo>
                    <a:pt x="834" y="1"/>
                  </a:moveTo>
                  <a:cubicBezTo>
                    <a:pt x="358" y="1"/>
                    <a:pt x="0" y="382"/>
                    <a:pt x="0" y="834"/>
                  </a:cubicBezTo>
                  <a:cubicBezTo>
                    <a:pt x="0" y="1310"/>
                    <a:pt x="405" y="1668"/>
                    <a:pt x="834" y="1668"/>
                  </a:cubicBezTo>
                  <a:cubicBezTo>
                    <a:pt x="1286" y="1668"/>
                    <a:pt x="1667" y="1287"/>
                    <a:pt x="1667" y="834"/>
                  </a:cubicBezTo>
                  <a:cubicBezTo>
                    <a:pt x="1667" y="358"/>
                    <a:pt x="1286"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7" name="Google Shape;1707;p81"/>
          <p:cNvGrpSpPr/>
          <p:nvPr/>
        </p:nvGrpSpPr>
        <p:grpSpPr>
          <a:xfrm>
            <a:off x="5464710" y="3980686"/>
            <a:ext cx="301435" cy="178948"/>
            <a:chOff x="4026375" y="3914888"/>
            <a:chExt cx="282825" cy="167900"/>
          </a:xfrm>
        </p:grpSpPr>
        <p:sp>
          <p:nvSpPr>
            <p:cNvPr id="1708" name="Google Shape;1708;p81"/>
            <p:cNvSpPr/>
            <p:nvPr/>
          </p:nvSpPr>
          <p:spPr>
            <a:xfrm>
              <a:off x="4026375" y="3914888"/>
              <a:ext cx="282825" cy="35725"/>
            </a:xfrm>
            <a:custGeom>
              <a:rect b="b" l="l" r="r" t="t"/>
              <a:pathLst>
                <a:path extrusionOk="0" h="1429" w="11313">
                  <a:moveTo>
                    <a:pt x="0" y="0"/>
                  </a:moveTo>
                  <a:lnTo>
                    <a:pt x="0" y="643"/>
                  </a:lnTo>
                  <a:lnTo>
                    <a:pt x="1524" y="643"/>
                  </a:lnTo>
                  <a:lnTo>
                    <a:pt x="1524" y="1429"/>
                  </a:lnTo>
                  <a:lnTo>
                    <a:pt x="2167" y="1429"/>
                  </a:lnTo>
                  <a:lnTo>
                    <a:pt x="2167" y="643"/>
                  </a:lnTo>
                  <a:lnTo>
                    <a:pt x="9145" y="643"/>
                  </a:lnTo>
                  <a:lnTo>
                    <a:pt x="9145" y="1429"/>
                  </a:lnTo>
                  <a:lnTo>
                    <a:pt x="9788" y="1429"/>
                  </a:lnTo>
                  <a:lnTo>
                    <a:pt x="9788" y="643"/>
                  </a:lnTo>
                  <a:lnTo>
                    <a:pt x="11312" y="643"/>
                  </a:lnTo>
                  <a:lnTo>
                    <a:pt x="113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81"/>
            <p:cNvSpPr/>
            <p:nvPr/>
          </p:nvSpPr>
          <p:spPr>
            <a:xfrm>
              <a:off x="4026375" y="3966088"/>
              <a:ext cx="282825" cy="116700"/>
            </a:xfrm>
            <a:custGeom>
              <a:rect b="b" l="l" r="r" t="t"/>
              <a:pathLst>
                <a:path extrusionOk="0" h="4668" w="11313">
                  <a:moveTo>
                    <a:pt x="2025" y="1334"/>
                  </a:moveTo>
                  <a:lnTo>
                    <a:pt x="2025" y="2000"/>
                  </a:lnTo>
                  <a:lnTo>
                    <a:pt x="1334" y="2000"/>
                  </a:lnTo>
                  <a:lnTo>
                    <a:pt x="1334" y="1334"/>
                  </a:lnTo>
                  <a:close/>
                  <a:moveTo>
                    <a:pt x="4335" y="1334"/>
                  </a:moveTo>
                  <a:lnTo>
                    <a:pt x="4335" y="2000"/>
                  </a:lnTo>
                  <a:lnTo>
                    <a:pt x="2739" y="2000"/>
                  </a:lnTo>
                  <a:lnTo>
                    <a:pt x="2739" y="1334"/>
                  </a:lnTo>
                  <a:close/>
                  <a:moveTo>
                    <a:pt x="6097" y="2691"/>
                  </a:moveTo>
                  <a:lnTo>
                    <a:pt x="6097" y="3334"/>
                  </a:lnTo>
                  <a:lnTo>
                    <a:pt x="1334" y="3334"/>
                  </a:lnTo>
                  <a:lnTo>
                    <a:pt x="1334" y="2691"/>
                  </a:lnTo>
                  <a:close/>
                  <a:moveTo>
                    <a:pt x="8502" y="1334"/>
                  </a:moveTo>
                  <a:lnTo>
                    <a:pt x="9383" y="2215"/>
                  </a:lnTo>
                  <a:lnTo>
                    <a:pt x="9383" y="1667"/>
                  </a:lnTo>
                  <a:lnTo>
                    <a:pt x="10026" y="1667"/>
                  </a:lnTo>
                  <a:lnTo>
                    <a:pt x="10026" y="3334"/>
                  </a:lnTo>
                  <a:lnTo>
                    <a:pt x="8240" y="3334"/>
                  </a:lnTo>
                  <a:lnTo>
                    <a:pt x="8240" y="2691"/>
                  </a:lnTo>
                  <a:lnTo>
                    <a:pt x="8907" y="2691"/>
                  </a:lnTo>
                  <a:lnTo>
                    <a:pt x="8050" y="1810"/>
                  </a:lnTo>
                  <a:lnTo>
                    <a:pt x="8502" y="1334"/>
                  </a:lnTo>
                  <a:close/>
                  <a:moveTo>
                    <a:pt x="0" y="0"/>
                  </a:moveTo>
                  <a:lnTo>
                    <a:pt x="0" y="4668"/>
                  </a:lnTo>
                  <a:lnTo>
                    <a:pt x="11312" y="4668"/>
                  </a:lnTo>
                  <a:lnTo>
                    <a:pt x="113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0" name="Google Shape;1710;p81"/>
          <p:cNvGrpSpPr/>
          <p:nvPr/>
        </p:nvGrpSpPr>
        <p:grpSpPr>
          <a:xfrm>
            <a:off x="5464710" y="3246847"/>
            <a:ext cx="301435" cy="300795"/>
            <a:chOff x="4026375" y="3378463"/>
            <a:chExt cx="282825" cy="282225"/>
          </a:xfrm>
        </p:grpSpPr>
        <p:sp>
          <p:nvSpPr>
            <p:cNvPr id="1711" name="Google Shape;1711;p81"/>
            <p:cNvSpPr/>
            <p:nvPr/>
          </p:nvSpPr>
          <p:spPr>
            <a:xfrm>
              <a:off x="4123425" y="3378463"/>
              <a:ext cx="87525" cy="40500"/>
            </a:xfrm>
            <a:custGeom>
              <a:rect b="b" l="l" r="r" t="t"/>
              <a:pathLst>
                <a:path extrusionOk="0" h="1620" w="3501">
                  <a:moveTo>
                    <a:pt x="429" y="0"/>
                  </a:moveTo>
                  <a:lnTo>
                    <a:pt x="0" y="1620"/>
                  </a:lnTo>
                  <a:lnTo>
                    <a:pt x="3501" y="1620"/>
                  </a:lnTo>
                  <a:lnTo>
                    <a:pt x="3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2" name="Google Shape;1712;p81"/>
            <p:cNvGrpSpPr/>
            <p:nvPr/>
          </p:nvGrpSpPr>
          <p:grpSpPr>
            <a:xfrm>
              <a:off x="4026375" y="3435613"/>
              <a:ext cx="282825" cy="225075"/>
              <a:chOff x="4026375" y="3435613"/>
              <a:chExt cx="282825" cy="225075"/>
            </a:xfrm>
          </p:grpSpPr>
          <p:sp>
            <p:nvSpPr>
              <p:cNvPr id="1713" name="Google Shape;1713;p81"/>
              <p:cNvSpPr/>
              <p:nvPr/>
            </p:nvSpPr>
            <p:spPr>
              <a:xfrm>
                <a:off x="4108525" y="3435613"/>
                <a:ext cx="117325" cy="41100"/>
              </a:xfrm>
              <a:custGeom>
                <a:rect b="b" l="l" r="r" t="t"/>
                <a:pathLst>
                  <a:path extrusionOk="0" h="1644" w="4693">
                    <a:moveTo>
                      <a:pt x="429" y="0"/>
                    </a:moveTo>
                    <a:lnTo>
                      <a:pt x="1" y="1644"/>
                    </a:lnTo>
                    <a:lnTo>
                      <a:pt x="4692" y="1644"/>
                    </a:lnTo>
                    <a:lnTo>
                      <a:pt x="42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81"/>
              <p:cNvSpPr/>
              <p:nvPr/>
            </p:nvSpPr>
            <p:spPr>
              <a:xfrm>
                <a:off x="4092450" y="3492763"/>
                <a:ext cx="150650" cy="43500"/>
              </a:xfrm>
              <a:custGeom>
                <a:rect b="b" l="l" r="r" t="t"/>
                <a:pathLst>
                  <a:path extrusionOk="0" h="1740" w="6026">
                    <a:moveTo>
                      <a:pt x="477" y="1"/>
                    </a:moveTo>
                    <a:lnTo>
                      <a:pt x="1" y="1739"/>
                    </a:lnTo>
                    <a:lnTo>
                      <a:pt x="6026" y="1739"/>
                    </a:lnTo>
                    <a:lnTo>
                      <a:pt x="55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81"/>
              <p:cNvSpPr/>
              <p:nvPr/>
            </p:nvSpPr>
            <p:spPr>
              <a:xfrm>
                <a:off x="4075775" y="3552888"/>
                <a:ext cx="184600" cy="47675"/>
              </a:xfrm>
              <a:custGeom>
                <a:rect b="b" l="l" r="r" t="t"/>
                <a:pathLst>
                  <a:path extrusionOk="0" h="1907" w="7384">
                    <a:moveTo>
                      <a:pt x="501" y="1"/>
                    </a:moveTo>
                    <a:lnTo>
                      <a:pt x="1" y="1906"/>
                    </a:lnTo>
                    <a:lnTo>
                      <a:pt x="7383" y="1906"/>
                    </a:lnTo>
                    <a:lnTo>
                      <a:pt x="68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81"/>
              <p:cNvSpPr/>
              <p:nvPr/>
            </p:nvSpPr>
            <p:spPr>
              <a:xfrm>
                <a:off x="4026375" y="3616613"/>
                <a:ext cx="282825" cy="44075"/>
              </a:xfrm>
              <a:custGeom>
                <a:rect b="b" l="l" r="r" t="t"/>
                <a:pathLst>
                  <a:path extrusionOk="0" h="1763" w="11313">
                    <a:moveTo>
                      <a:pt x="1786" y="0"/>
                    </a:moveTo>
                    <a:cubicBezTo>
                      <a:pt x="1501" y="0"/>
                      <a:pt x="1191" y="143"/>
                      <a:pt x="1048" y="405"/>
                    </a:cubicBezTo>
                    <a:lnTo>
                      <a:pt x="572" y="1119"/>
                    </a:lnTo>
                    <a:lnTo>
                      <a:pt x="0" y="1119"/>
                    </a:lnTo>
                    <a:lnTo>
                      <a:pt x="0" y="1762"/>
                    </a:lnTo>
                    <a:lnTo>
                      <a:pt x="11312" y="1762"/>
                    </a:lnTo>
                    <a:lnTo>
                      <a:pt x="11312" y="1119"/>
                    </a:lnTo>
                    <a:lnTo>
                      <a:pt x="10741" y="1119"/>
                    </a:lnTo>
                    <a:lnTo>
                      <a:pt x="10193" y="357"/>
                    </a:lnTo>
                    <a:cubicBezTo>
                      <a:pt x="10002" y="119"/>
                      <a:pt x="9740" y="0"/>
                      <a:pt x="94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17" name="Google Shape;1717;p81"/>
          <p:cNvGrpSpPr/>
          <p:nvPr/>
        </p:nvGrpSpPr>
        <p:grpSpPr>
          <a:xfrm>
            <a:off x="5464710" y="2727816"/>
            <a:ext cx="301435" cy="301408"/>
            <a:chOff x="4026375" y="2891463"/>
            <a:chExt cx="282825" cy="282800"/>
          </a:xfrm>
        </p:grpSpPr>
        <p:sp>
          <p:nvSpPr>
            <p:cNvPr id="1718" name="Google Shape;1718;p81"/>
            <p:cNvSpPr/>
            <p:nvPr/>
          </p:nvSpPr>
          <p:spPr>
            <a:xfrm>
              <a:off x="4076975" y="2891463"/>
              <a:ext cx="151250" cy="282800"/>
            </a:xfrm>
            <a:custGeom>
              <a:rect b="b" l="l" r="r" t="t"/>
              <a:pathLst>
                <a:path extrusionOk="0" h="11312" w="6050">
                  <a:moveTo>
                    <a:pt x="3597" y="667"/>
                  </a:moveTo>
                  <a:lnTo>
                    <a:pt x="3597" y="2215"/>
                  </a:lnTo>
                  <a:lnTo>
                    <a:pt x="2453" y="2215"/>
                  </a:lnTo>
                  <a:lnTo>
                    <a:pt x="2453" y="667"/>
                  </a:lnTo>
                  <a:close/>
                  <a:moveTo>
                    <a:pt x="4621" y="3239"/>
                  </a:moveTo>
                  <a:lnTo>
                    <a:pt x="4621" y="3906"/>
                  </a:lnTo>
                  <a:lnTo>
                    <a:pt x="1429" y="3906"/>
                  </a:lnTo>
                  <a:lnTo>
                    <a:pt x="1429" y="3239"/>
                  </a:lnTo>
                  <a:close/>
                  <a:moveTo>
                    <a:pt x="1787" y="0"/>
                  </a:moveTo>
                  <a:lnTo>
                    <a:pt x="1787" y="2215"/>
                  </a:lnTo>
                  <a:lnTo>
                    <a:pt x="1" y="2215"/>
                  </a:lnTo>
                  <a:lnTo>
                    <a:pt x="1" y="7264"/>
                  </a:lnTo>
                  <a:lnTo>
                    <a:pt x="3215" y="7264"/>
                  </a:lnTo>
                  <a:lnTo>
                    <a:pt x="3215" y="11312"/>
                  </a:lnTo>
                  <a:lnTo>
                    <a:pt x="3882" y="11312"/>
                  </a:lnTo>
                  <a:lnTo>
                    <a:pt x="3882" y="5858"/>
                  </a:lnTo>
                  <a:lnTo>
                    <a:pt x="5216" y="5858"/>
                  </a:lnTo>
                  <a:lnTo>
                    <a:pt x="5216" y="4549"/>
                  </a:lnTo>
                  <a:lnTo>
                    <a:pt x="6049" y="4549"/>
                  </a:lnTo>
                  <a:lnTo>
                    <a:pt x="6049" y="2215"/>
                  </a:lnTo>
                  <a:lnTo>
                    <a:pt x="4287" y="2215"/>
                  </a:lnTo>
                  <a:lnTo>
                    <a:pt x="42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81"/>
            <p:cNvSpPr/>
            <p:nvPr/>
          </p:nvSpPr>
          <p:spPr>
            <a:xfrm>
              <a:off x="4040650" y="3089713"/>
              <a:ext cx="87550" cy="16700"/>
            </a:xfrm>
            <a:custGeom>
              <a:rect b="b" l="l" r="r" t="t"/>
              <a:pathLst>
                <a:path extrusionOk="0" h="668" w="3502">
                  <a:moveTo>
                    <a:pt x="1" y="0"/>
                  </a:moveTo>
                  <a:lnTo>
                    <a:pt x="691" y="667"/>
                  </a:lnTo>
                  <a:lnTo>
                    <a:pt x="2835" y="667"/>
                  </a:lnTo>
                  <a:lnTo>
                    <a:pt x="35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81"/>
            <p:cNvSpPr/>
            <p:nvPr/>
          </p:nvSpPr>
          <p:spPr>
            <a:xfrm>
              <a:off x="4026375" y="3099238"/>
              <a:ext cx="114925" cy="74450"/>
            </a:xfrm>
            <a:custGeom>
              <a:rect b="b" l="l" r="r" t="t"/>
              <a:pathLst>
                <a:path extrusionOk="0" h="2978" w="4597">
                  <a:moveTo>
                    <a:pt x="0" y="0"/>
                  </a:moveTo>
                  <a:lnTo>
                    <a:pt x="0" y="2977"/>
                  </a:lnTo>
                  <a:lnTo>
                    <a:pt x="4597" y="2977"/>
                  </a:lnTo>
                  <a:lnTo>
                    <a:pt x="4597" y="0"/>
                  </a:lnTo>
                  <a:lnTo>
                    <a:pt x="3692" y="881"/>
                  </a:lnTo>
                  <a:lnTo>
                    <a:pt x="3692" y="1644"/>
                  </a:lnTo>
                  <a:lnTo>
                    <a:pt x="3049" y="1644"/>
                  </a:lnTo>
                  <a:lnTo>
                    <a:pt x="3049" y="953"/>
                  </a:lnTo>
                  <a:lnTo>
                    <a:pt x="1548" y="953"/>
                  </a:lnTo>
                  <a:lnTo>
                    <a:pt x="1548" y="1644"/>
                  </a:lnTo>
                  <a:lnTo>
                    <a:pt x="905" y="1644"/>
                  </a:lnTo>
                  <a:lnTo>
                    <a:pt x="905" y="88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81"/>
            <p:cNvSpPr/>
            <p:nvPr/>
          </p:nvSpPr>
          <p:spPr>
            <a:xfrm>
              <a:off x="4190100" y="3021838"/>
              <a:ext cx="119100" cy="151850"/>
            </a:xfrm>
            <a:custGeom>
              <a:rect b="b" l="l" r="r" t="t"/>
              <a:pathLst>
                <a:path extrusionOk="0" h="6074" w="4764">
                  <a:moveTo>
                    <a:pt x="2834" y="643"/>
                  </a:moveTo>
                  <a:lnTo>
                    <a:pt x="2834" y="1310"/>
                  </a:lnTo>
                  <a:lnTo>
                    <a:pt x="2001" y="1310"/>
                  </a:lnTo>
                  <a:lnTo>
                    <a:pt x="2001" y="643"/>
                  </a:lnTo>
                  <a:close/>
                  <a:moveTo>
                    <a:pt x="2001" y="2406"/>
                  </a:moveTo>
                  <a:lnTo>
                    <a:pt x="2001" y="5121"/>
                  </a:lnTo>
                  <a:lnTo>
                    <a:pt x="1334" y="5121"/>
                  </a:lnTo>
                  <a:lnTo>
                    <a:pt x="1334" y="2406"/>
                  </a:lnTo>
                  <a:close/>
                  <a:moveTo>
                    <a:pt x="3477" y="2406"/>
                  </a:moveTo>
                  <a:lnTo>
                    <a:pt x="3477" y="5121"/>
                  </a:lnTo>
                  <a:lnTo>
                    <a:pt x="2834" y="5121"/>
                  </a:lnTo>
                  <a:lnTo>
                    <a:pt x="2834" y="2406"/>
                  </a:lnTo>
                  <a:close/>
                  <a:moveTo>
                    <a:pt x="1334" y="0"/>
                  </a:moveTo>
                  <a:lnTo>
                    <a:pt x="1334" y="1310"/>
                  </a:lnTo>
                  <a:lnTo>
                    <a:pt x="0" y="1310"/>
                  </a:lnTo>
                  <a:lnTo>
                    <a:pt x="0" y="6073"/>
                  </a:lnTo>
                  <a:lnTo>
                    <a:pt x="4763" y="6073"/>
                  </a:lnTo>
                  <a:lnTo>
                    <a:pt x="4763" y="1310"/>
                  </a:lnTo>
                  <a:lnTo>
                    <a:pt x="3525" y="1310"/>
                  </a:lnTo>
                  <a:lnTo>
                    <a:pt x="35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2" name="Google Shape;1722;p81"/>
          <p:cNvGrpSpPr/>
          <p:nvPr/>
        </p:nvGrpSpPr>
        <p:grpSpPr>
          <a:xfrm>
            <a:off x="5464710" y="2191455"/>
            <a:ext cx="301435" cy="233890"/>
            <a:chOff x="4026375" y="2464238"/>
            <a:chExt cx="282825" cy="219450"/>
          </a:xfrm>
        </p:grpSpPr>
        <p:sp>
          <p:nvSpPr>
            <p:cNvPr id="1723" name="Google Shape;1723;p81"/>
            <p:cNvSpPr/>
            <p:nvPr/>
          </p:nvSpPr>
          <p:spPr>
            <a:xfrm>
              <a:off x="4026375" y="2667588"/>
              <a:ext cx="282825" cy="16100"/>
            </a:xfrm>
            <a:custGeom>
              <a:rect b="b" l="l" r="r" t="t"/>
              <a:pathLst>
                <a:path extrusionOk="0" h="644" w="11313">
                  <a:moveTo>
                    <a:pt x="0" y="1"/>
                  </a:moveTo>
                  <a:lnTo>
                    <a:pt x="0" y="644"/>
                  </a:lnTo>
                  <a:lnTo>
                    <a:pt x="11312" y="644"/>
                  </a:lnTo>
                  <a:lnTo>
                    <a:pt x="113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81"/>
            <p:cNvSpPr/>
            <p:nvPr/>
          </p:nvSpPr>
          <p:spPr>
            <a:xfrm>
              <a:off x="4026375" y="2634263"/>
              <a:ext cx="282825" cy="16100"/>
            </a:xfrm>
            <a:custGeom>
              <a:rect b="b" l="l" r="r" t="t"/>
              <a:pathLst>
                <a:path extrusionOk="0" h="644" w="11313">
                  <a:moveTo>
                    <a:pt x="0" y="0"/>
                  </a:moveTo>
                  <a:lnTo>
                    <a:pt x="0" y="643"/>
                  </a:lnTo>
                  <a:lnTo>
                    <a:pt x="11312" y="643"/>
                  </a:lnTo>
                  <a:lnTo>
                    <a:pt x="1131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81"/>
            <p:cNvSpPr/>
            <p:nvPr/>
          </p:nvSpPr>
          <p:spPr>
            <a:xfrm>
              <a:off x="4052575" y="2464238"/>
              <a:ext cx="222675" cy="108725"/>
            </a:xfrm>
            <a:custGeom>
              <a:rect b="b" l="l" r="r" t="t"/>
              <a:pathLst>
                <a:path extrusionOk="0" h="4349" w="8907">
                  <a:moveTo>
                    <a:pt x="7487" y="1"/>
                  </a:moveTo>
                  <a:cubicBezTo>
                    <a:pt x="7255" y="1"/>
                    <a:pt x="7023" y="51"/>
                    <a:pt x="6811" y="157"/>
                  </a:cubicBezTo>
                  <a:lnTo>
                    <a:pt x="1691" y="2658"/>
                  </a:lnTo>
                  <a:lnTo>
                    <a:pt x="953" y="2181"/>
                  </a:lnTo>
                  <a:lnTo>
                    <a:pt x="0" y="2658"/>
                  </a:lnTo>
                  <a:lnTo>
                    <a:pt x="691" y="4086"/>
                  </a:lnTo>
                  <a:cubicBezTo>
                    <a:pt x="1000" y="4206"/>
                    <a:pt x="1191" y="4253"/>
                    <a:pt x="1524" y="4348"/>
                  </a:cubicBezTo>
                  <a:lnTo>
                    <a:pt x="8907" y="705"/>
                  </a:lnTo>
                  <a:lnTo>
                    <a:pt x="8692" y="514"/>
                  </a:lnTo>
                  <a:cubicBezTo>
                    <a:pt x="8379" y="186"/>
                    <a:pt x="7932" y="1"/>
                    <a:pt x="74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81"/>
            <p:cNvSpPr/>
            <p:nvPr/>
          </p:nvSpPr>
          <p:spPr>
            <a:xfrm>
              <a:off x="4132950" y="2534838"/>
              <a:ext cx="74425" cy="75625"/>
            </a:xfrm>
            <a:custGeom>
              <a:rect b="b" l="l" r="r" t="t"/>
              <a:pathLst>
                <a:path extrusionOk="0" h="3025" w="2977">
                  <a:moveTo>
                    <a:pt x="2977" y="0"/>
                  </a:moveTo>
                  <a:lnTo>
                    <a:pt x="619" y="1167"/>
                  </a:lnTo>
                  <a:lnTo>
                    <a:pt x="0" y="3025"/>
                  </a:lnTo>
                  <a:lnTo>
                    <a:pt x="1167" y="2453"/>
                  </a:lnTo>
                  <a:cubicBezTo>
                    <a:pt x="1453" y="2310"/>
                    <a:pt x="1691" y="2096"/>
                    <a:pt x="1858" y="1786"/>
                  </a:cubicBezTo>
                  <a:lnTo>
                    <a:pt x="29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7" name="Google Shape;1727;p81"/>
          <p:cNvGrpSpPr/>
          <p:nvPr/>
        </p:nvGrpSpPr>
        <p:grpSpPr>
          <a:xfrm>
            <a:off x="5464710" y="1602163"/>
            <a:ext cx="301435" cy="301435"/>
            <a:chOff x="4026375" y="1988288"/>
            <a:chExt cx="282825" cy="282825"/>
          </a:xfrm>
        </p:grpSpPr>
        <p:sp>
          <p:nvSpPr>
            <p:cNvPr id="1728" name="Google Shape;1728;p81"/>
            <p:cNvSpPr/>
            <p:nvPr/>
          </p:nvSpPr>
          <p:spPr>
            <a:xfrm>
              <a:off x="4101375" y="2206188"/>
              <a:ext cx="31000" cy="64925"/>
            </a:xfrm>
            <a:custGeom>
              <a:rect b="b" l="l" r="r" t="t"/>
              <a:pathLst>
                <a:path extrusionOk="0" h="2597" w="1240">
                  <a:moveTo>
                    <a:pt x="1144" y="1"/>
                  </a:moveTo>
                  <a:lnTo>
                    <a:pt x="406" y="811"/>
                  </a:lnTo>
                  <a:cubicBezTo>
                    <a:pt x="168" y="1072"/>
                    <a:pt x="1" y="1430"/>
                    <a:pt x="1" y="1811"/>
                  </a:cubicBezTo>
                  <a:lnTo>
                    <a:pt x="1" y="2597"/>
                  </a:lnTo>
                  <a:lnTo>
                    <a:pt x="1239" y="1954"/>
                  </a:lnTo>
                  <a:lnTo>
                    <a:pt x="11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81"/>
            <p:cNvSpPr/>
            <p:nvPr/>
          </p:nvSpPr>
          <p:spPr>
            <a:xfrm>
              <a:off x="4026375" y="2075213"/>
              <a:ext cx="100625" cy="101250"/>
            </a:xfrm>
            <a:custGeom>
              <a:rect b="b" l="l" r="r" t="t"/>
              <a:pathLst>
                <a:path extrusionOk="0" h="4050" w="4025">
                  <a:moveTo>
                    <a:pt x="3882" y="1"/>
                  </a:moveTo>
                  <a:lnTo>
                    <a:pt x="1024" y="1715"/>
                  </a:lnTo>
                  <a:cubicBezTo>
                    <a:pt x="381" y="2120"/>
                    <a:pt x="0" y="2787"/>
                    <a:pt x="0" y="3501"/>
                  </a:cubicBezTo>
                  <a:lnTo>
                    <a:pt x="0" y="4049"/>
                  </a:lnTo>
                  <a:lnTo>
                    <a:pt x="4025" y="3382"/>
                  </a:lnTo>
                  <a:lnTo>
                    <a:pt x="388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81"/>
            <p:cNvSpPr/>
            <p:nvPr/>
          </p:nvSpPr>
          <p:spPr>
            <a:xfrm>
              <a:off x="4251425" y="2114513"/>
              <a:ext cx="57775" cy="62525"/>
            </a:xfrm>
            <a:custGeom>
              <a:rect b="b" l="l" r="r" t="t"/>
              <a:pathLst>
                <a:path extrusionOk="0" h="2501" w="2311">
                  <a:moveTo>
                    <a:pt x="1096" y="0"/>
                  </a:moveTo>
                  <a:cubicBezTo>
                    <a:pt x="1072" y="786"/>
                    <a:pt x="715" y="1501"/>
                    <a:pt x="48" y="2048"/>
                  </a:cubicBezTo>
                  <a:lnTo>
                    <a:pt x="0" y="2120"/>
                  </a:lnTo>
                  <a:lnTo>
                    <a:pt x="2286" y="2501"/>
                  </a:lnTo>
                  <a:lnTo>
                    <a:pt x="2286" y="1906"/>
                  </a:lnTo>
                  <a:lnTo>
                    <a:pt x="2310" y="1906"/>
                  </a:lnTo>
                  <a:cubicBezTo>
                    <a:pt x="2310" y="1191"/>
                    <a:pt x="1953" y="548"/>
                    <a:pt x="1334" y="143"/>
                  </a:cubicBezTo>
                  <a:lnTo>
                    <a:pt x="10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81"/>
            <p:cNvSpPr/>
            <p:nvPr/>
          </p:nvSpPr>
          <p:spPr>
            <a:xfrm>
              <a:off x="4203800" y="2205588"/>
              <a:ext cx="30375" cy="64325"/>
            </a:xfrm>
            <a:custGeom>
              <a:rect b="b" l="l" r="r" t="t"/>
              <a:pathLst>
                <a:path extrusionOk="0" h="2573" w="1215">
                  <a:moveTo>
                    <a:pt x="71" y="1"/>
                  </a:moveTo>
                  <a:lnTo>
                    <a:pt x="0" y="1954"/>
                  </a:lnTo>
                  <a:lnTo>
                    <a:pt x="1215" y="2573"/>
                  </a:lnTo>
                  <a:lnTo>
                    <a:pt x="1215" y="1811"/>
                  </a:lnTo>
                  <a:cubicBezTo>
                    <a:pt x="1215" y="1454"/>
                    <a:pt x="1072" y="1096"/>
                    <a:pt x="834" y="787"/>
                  </a:cubicBezTo>
                  <a:lnTo>
                    <a:pt x="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81"/>
            <p:cNvSpPr/>
            <p:nvPr/>
          </p:nvSpPr>
          <p:spPr>
            <a:xfrm>
              <a:off x="4136500" y="1988288"/>
              <a:ext cx="63150" cy="282825"/>
            </a:xfrm>
            <a:custGeom>
              <a:rect b="b" l="l" r="r" t="t"/>
              <a:pathLst>
                <a:path extrusionOk="0" h="11313" w="2526">
                  <a:moveTo>
                    <a:pt x="1287" y="1"/>
                  </a:moveTo>
                  <a:lnTo>
                    <a:pt x="692" y="501"/>
                  </a:lnTo>
                  <a:cubicBezTo>
                    <a:pt x="239" y="882"/>
                    <a:pt x="1" y="1430"/>
                    <a:pt x="49" y="2025"/>
                  </a:cubicBezTo>
                  <a:lnTo>
                    <a:pt x="525" y="11313"/>
                  </a:lnTo>
                  <a:lnTo>
                    <a:pt x="2049" y="11313"/>
                  </a:lnTo>
                  <a:lnTo>
                    <a:pt x="2263" y="7288"/>
                  </a:lnTo>
                  <a:cubicBezTo>
                    <a:pt x="2216" y="7217"/>
                    <a:pt x="2120" y="7169"/>
                    <a:pt x="2049" y="7097"/>
                  </a:cubicBezTo>
                  <a:cubicBezTo>
                    <a:pt x="1311" y="6502"/>
                    <a:pt x="954" y="5764"/>
                    <a:pt x="954" y="5002"/>
                  </a:cubicBezTo>
                  <a:lnTo>
                    <a:pt x="954" y="3168"/>
                  </a:lnTo>
                  <a:lnTo>
                    <a:pt x="2478" y="2501"/>
                  </a:lnTo>
                  <a:lnTo>
                    <a:pt x="2502" y="2025"/>
                  </a:lnTo>
                  <a:cubicBezTo>
                    <a:pt x="2525" y="1453"/>
                    <a:pt x="2287" y="882"/>
                    <a:pt x="1882" y="501"/>
                  </a:cubicBezTo>
                  <a:lnTo>
                    <a:pt x="12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81"/>
            <p:cNvSpPr/>
            <p:nvPr/>
          </p:nvSpPr>
          <p:spPr>
            <a:xfrm>
              <a:off x="4175800" y="2061513"/>
              <a:ext cx="35150" cy="102425"/>
            </a:xfrm>
            <a:custGeom>
              <a:rect b="b" l="l" r="r" t="t"/>
              <a:pathLst>
                <a:path extrusionOk="0" h="4097" w="1406">
                  <a:moveTo>
                    <a:pt x="1406" y="1"/>
                  </a:moveTo>
                  <a:lnTo>
                    <a:pt x="1" y="644"/>
                  </a:lnTo>
                  <a:lnTo>
                    <a:pt x="1" y="2025"/>
                  </a:lnTo>
                  <a:cubicBezTo>
                    <a:pt x="1" y="2621"/>
                    <a:pt x="310" y="3192"/>
                    <a:pt x="834" y="3668"/>
                  </a:cubicBezTo>
                  <a:cubicBezTo>
                    <a:pt x="1049" y="3835"/>
                    <a:pt x="1263" y="4002"/>
                    <a:pt x="1406" y="4097"/>
                  </a:cubicBezTo>
                  <a:lnTo>
                    <a:pt x="14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81"/>
            <p:cNvSpPr/>
            <p:nvPr/>
          </p:nvSpPr>
          <p:spPr>
            <a:xfrm>
              <a:off x="4228200" y="2062713"/>
              <a:ext cx="35150" cy="102425"/>
            </a:xfrm>
            <a:custGeom>
              <a:rect b="b" l="l" r="r" t="t"/>
              <a:pathLst>
                <a:path extrusionOk="0" h="4097" w="1406">
                  <a:moveTo>
                    <a:pt x="0" y="1"/>
                  </a:moveTo>
                  <a:lnTo>
                    <a:pt x="0" y="4097"/>
                  </a:lnTo>
                  <a:cubicBezTo>
                    <a:pt x="143" y="4001"/>
                    <a:pt x="358" y="3858"/>
                    <a:pt x="548" y="3692"/>
                  </a:cubicBezTo>
                  <a:cubicBezTo>
                    <a:pt x="1096" y="3168"/>
                    <a:pt x="1405" y="2620"/>
                    <a:pt x="1405" y="2025"/>
                  </a:cubicBezTo>
                  <a:lnTo>
                    <a:pt x="1405" y="62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5" name="Google Shape;1735;p81"/>
          <p:cNvGrpSpPr/>
          <p:nvPr/>
        </p:nvGrpSpPr>
        <p:grpSpPr>
          <a:xfrm>
            <a:off x="6977899" y="3919442"/>
            <a:ext cx="259549" cy="301435"/>
            <a:chOff x="5047425" y="3857713"/>
            <a:chExt cx="243525" cy="282825"/>
          </a:xfrm>
        </p:grpSpPr>
        <p:sp>
          <p:nvSpPr>
            <p:cNvPr id="1736" name="Google Shape;1736;p81"/>
            <p:cNvSpPr/>
            <p:nvPr/>
          </p:nvSpPr>
          <p:spPr>
            <a:xfrm>
              <a:off x="5118275" y="4029188"/>
              <a:ext cx="32750" cy="45875"/>
            </a:xfrm>
            <a:custGeom>
              <a:rect b="b" l="l" r="r" t="t"/>
              <a:pathLst>
                <a:path extrusionOk="0" h="1835" w="1310">
                  <a:moveTo>
                    <a:pt x="786" y="0"/>
                  </a:moveTo>
                  <a:lnTo>
                    <a:pt x="0" y="239"/>
                  </a:lnTo>
                  <a:lnTo>
                    <a:pt x="857" y="1834"/>
                  </a:lnTo>
                  <a:lnTo>
                    <a:pt x="1310" y="1072"/>
                  </a:lnTo>
                  <a:cubicBezTo>
                    <a:pt x="1000" y="834"/>
                    <a:pt x="786" y="477"/>
                    <a:pt x="786" y="96"/>
                  </a:cubicBezTo>
                  <a:lnTo>
                    <a:pt x="7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81"/>
            <p:cNvSpPr/>
            <p:nvPr/>
          </p:nvSpPr>
          <p:spPr>
            <a:xfrm>
              <a:off x="5149825" y="4061938"/>
              <a:ext cx="39300" cy="64325"/>
            </a:xfrm>
            <a:custGeom>
              <a:rect b="b" l="l" r="r" t="t"/>
              <a:pathLst>
                <a:path extrusionOk="0" h="2573" w="1572">
                  <a:moveTo>
                    <a:pt x="667" y="0"/>
                  </a:moveTo>
                  <a:lnTo>
                    <a:pt x="0" y="1167"/>
                  </a:lnTo>
                  <a:lnTo>
                    <a:pt x="786" y="2572"/>
                  </a:lnTo>
                  <a:lnTo>
                    <a:pt x="1572" y="1167"/>
                  </a:lnTo>
                  <a:lnTo>
                    <a:pt x="9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81"/>
            <p:cNvSpPr/>
            <p:nvPr/>
          </p:nvSpPr>
          <p:spPr>
            <a:xfrm>
              <a:off x="5154575" y="4027988"/>
              <a:ext cx="29200" cy="17325"/>
            </a:xfrm>
            <a:custGeom>
              <a:rect b="b" l="l" r="r" t="t"/>
              <a:pathLst>
                <a:path extrusionOk="0" h="693" w="1168">
                  <a:moveTo>
                    <a:pt x="1" y="1"/>
                  </a:moveTo>
                  <a:lnTo>
                    <a:pt x="1" y="120"/>
                  </a:lnTo>
                  <a:cubicBezTo>
                    <a:pt x="1" y="453"/>
                    <a:pt x="263" y="691"/>
                    <a:pt x="572" y="691"/>
                  </a:cubicBezTo>
                  <a:cubicBezTo>
                    <a:pt x="587" y="692"/>
                    <a:pt x="602" y="693"/>
                    <a:pt x="617" y="693"/>
                  </a:cubicBezTo>
                  <a:cubicBezTo>
                    <a:pt x="949" y="693"/>
                    <a:pt x="1168" y="439"/>
                    <a:pt x="1168" y="120"/>
                  </a:cubicBezTo>
                  <a:lnTo>
                    <a:pt x="1168" y="1"/>
                  </a:lnTo>
                  <a:cubicBezTo>
                    <a:pt x="977" y="25"/>
                    <a:pt x="787" y="48"/>
                    <a:pt x="572" y="48"/>
                  </a:cubicBezTo>
                  <a:cubicBezTo>
                    <a:pt x="358" y="48"/>
                    <a:pt x="191" y="2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81"/>
            <p:cNvSpPr/>
            <p:nvPr/>
          </p:nvSpPr>
          <p:spPr>
            <a:xfrm>
              <a:off x="5180775" y="4041088"/>
              <a:ext cx="64925" cy="99450"/>
            </a:xfrm>
            <a:custGeom>
              <a:rect b="b" l="l" r="r" t="t"/>
              <a:pathLst>
                <a:path extrusionOk="0" h="3978" w="2597">
                  <a:moveTo>
                    <a:pt x="2192" y="1"/>
                  </a:moveTo>
                  <a:lnTo>
                    <a:pt x="1" y="3978"/>
                  </a:lnTo>
                  <a:lnTo>
                    <a:pt x="1477" y="3978"/>
                  </a:lnTo>
                  <a:lnTo>
                    <a:pt x="1477" y="2073"/>
                  </a:lnTo>
                  <a:lnTo>
                    <a:pt x="2596" y="2073"/>
                  </a:lnTo>
                  <a:lnTo>
                    <a:pt x="2596" y="167"/>
                  </a:lnTo>
                  <a:lnTo>
                    <a:pt x="21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81"/>
            <p:cNvSpPr/>
            <p:nvPr/>
          </p:nvSpPr>
          <p:spPr>
            <a:xfrm>
              <a:off x="5187925" y="4028588"/>
              <a:ext cx="32175" cy="45275"/>
            </a:xfrm>
            <a:custGeom>
              <a:rect b="b" l="l" r="r" t="t"/>
              <a:pathLst>
                <a:path extrusionOk="0" h="1811" w="1287">
                  <a:moveTo>
                    <a:pt x="500" y="1"/>
                  </a:moveTo>
                  <a:lnTo>
                    <a:pt x="500" y="96"/>
                  </a:lnTo>
                  <a:cubicBezTo>
                    <a:pt x="524" y="501"/>
                    <a:pt x="310" y="858"/>
                    <a:pt x="0" y="1096"/>
                  </a:cubicBezTo>
                  <a:lnTo>
                    <a:pt x="429" y="1810"/>
                  </a:lnTo>
                  <a:lnTo>
                    <a:pt x="1286" y="263"/>
                  </a:lnTo>
                  <a:lnTo>
                    <a:pt x="5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81"/>
            <p:cNvSpPr/>
            <p:nvPr/>
          </p:nvSpPr>
          <p:spPr>
            <a:xfrm>
              <a:off x="5234350" y="4050013"/>
              <a:ext cx="56600" cy="90525"/>
            </a:xfrm>
            <a:custGeom>
              <a:rect b="b" l="l" r="r" t="t"/>
              <a:pathLst>
                <a:path extrusionOk="0" h="3621" w="2264">
                  <a:moveTo>
                    <a:pt x="1096" y="1"/>
                  </a:moveTo>
                  <a:lnTo>
                    <a:pt x="1096" y="2359"/>
                  </a:lnTo>
                  <a:lnTo>
                    <a:pt x="1" y="2359"/>
                  </a:lnTo>
                  <a:lnTo>
                    <a:pt x="1" y="3621"/>
                  </a:lnTo>
                  <a:lnTo>
                    <a:pt x="2263" y="3621"/>
                  </a:lnTo>
                  <a:lnTo>
                    <a:pt x="2263" y="1430"/>
                  </a:lnTo>
                  <a:cubicBezTo>
                    <a:pt x="2263" y="811"/>
                    <a:pt x="1882" y="239"/>
                    <a:pt x="1287" y="72"/>
                  </a:cubicBezTo>
                  <a:lnTo>
                    <a:pt x="109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81"/>
            <p:cNvSpPr/>
            <p:nvPr/>
          </p:nvSpPr>
          <p:spPr>
            <a:xfrm>
              <a:off x="5093850" y="4039913"/>
              <a:ext cx="64325" cy="100625"/>
            </a:xfrm>
            <a:custGeom>
              <a:rect b="b" l="l" r="r" t="t"/>
              <a:pathLst>
                <a:path extrusionOk="0" h="4025" w="2573">
                  <a:moveTo>
                    <a:pt x="358" y="0"/>
                  </a:moveTo>
                  <a:lnTo>
                    <a:pt x="1" y="119"/>
                  </a:lnTo>
                  <a:lnTo>
                    <a:pt x="1" y="2120"/>
                  </a:lnTo>
                  <a:lnTo>
                    <a:pt x="1096" y="2120"/>
                  </a:lnTo>
                  <a:lnTo>
                    <a:pt x="1096" y="4025"/>
                  </a:lnTo>
                  <a:lnTo>
                    <a:pt x="2573" y="4025"/>
                  </a:lnTo>
                  <a:lnTo>
                    <a:pt x="3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81"/>
            <p:cNvSpPr/>
            <p:nvPr/>
          </p:nvSpPr>
          <p:spPr>
            <a:xfrm>
              <a:off x="5047425" y="4047038"/>
              <a:ext cx="56575" cy="92325"/>
            </a:xfrm>
            <a:custGeom>
              <a:rect b="b" l="l" r="r" t="t"/>
              <a:pathLst>
                <a:path extrusionOk="0" h="3693" w="2263">
                  <a:moveTo>
                    <a:pt x="1167" y="1"/>
                  </a:moveTo>
                  <a:lnTo>
                    <a:pt x="1048" y="48"/>
                  </a:lnTo>
                  <a:cubicBezTo>
                    <a:pt x="405" y="215"/>
                    <a:pt x="0" y="787"/>
                    <a:pt x="0" y="1430"/>
                  </a:cubicBezTo>
                  <a:lnTo>
                    <a:pt x="0" y="3692"/>
                  </a:lnTo>
                  <a:lnTo>
                    <a:pt x="2263" y="3692"/>
                  </a:lnTo>
                  <a:lnTo>
                    <a:pt x="2263" y="2454"/>
                  </a:lnTo>
                  <a:lnTo>
                    <a:pt x="1167" y="2454"/>
                  </a:lnTo>
                  <a:lnTo>
                    <a:pt x="11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81"/>
            <p:cNvSpPr/>
            <p:nvPr/>
          </p:nvSpPr>
          <p:spPr>
            <a:xfrm>
              <a:off x="5103975" y="3857713"/>
              <a:ext cx="130400" cy="48250"/>
            </a:xfrm>
            <a:custGeom>
              <a:rect b="b" l="l" r="r" t="t"/>
              <a:pathLst>
                <a:path extrusionOk="0" h="1930" w="5216">
                  <a:moveTo>
                    <a:pt x="1191" y="1"/>
                  </a:moveTo>
                  <a:lnTo>
                    <a:pt x="1" y="953"/>
                  </a:lnTo>
                  <a:lnTo>
                    <a:pt x="429" y="1930"/>
                  </a:lnTo>
                  <a:lnTo>
                    <a:pt x="4787" y="1930"/>
                  </a:lnTo>
                  <a:lnTo>
                    <a:pt x="5216" y="953"/>
                  </a:lnTo>
                  <a:lnTo>
                    <a:pt x="40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81"/>
            <p:cNvSpPr/>
            <p:nvPr/>
          </p:nvSpPr>
          <p:spPr>
            <a:xfrm>
              <a:off x="5124825" y="3923213"/>
              <a:ext cx="88725" cy="15500"/>
            </a:xfrm>
            <a:custGeom>
              <a:rect b="b" l="l" r="r" t="t"/>
              <a:pathLst>
                <a:path extrusionOk="0" h="620" w="3549">
                  <a:moveTo>
                    <a:pt x="0" y="0"/>
                  </a:moveTo>
                  <a:cubicBezTo>
                    <a:pt x="143" y="381"/>
                    <a:pt x="500" y="620"/>
                    <a:pt x="929" y="620"/>
                  </a:cubicBezTo>
                  <a:lnTo>
                    <a:pt x="2620" y="620"/>
                  </a:lnTo>
                  <a:cubicBezTo>
                    <a:pt x="3048" y="620"/>
                    <a:pt x="3406" y="358"/>
                    <a:pt x="35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81"/>
            <p:cNvSpPr/>
            <p:nvPr/>
          </p:nvSpPr>
          <p:spPr>
            <a:xfrm>
              <a:off x="5117075" y="3942263"/>
              <a:ext cx="103625" cy="71475"/>
            </a:xfrm>
            <a:custGeom>
              <a:rect b="b" l="l" r="r" t="t"/>
              <a:pathLst>
                <a:path extrusionOk="0" h="2859" w="4145">
                  <a:moveTo>
                    <a:pt x="0" y="0"/>
                  </a:moveTo>
                  <a:lnTo>
                    <a:pt x="0" y="786"/>
                  </a:lnTo>
                  <a:cubicBezTo>
                    <a:pt x="0" y="1906"/>
                    <a:pt x="977" y="2858"/>
                    <a:pt x="2096" y="2858"/>
                  </a:cubicBezTo>
                  <a:cubicBezTo>
                    <a:pt x="3215" y="2858"/>
                    <a:pt x="4144" y="1929"/>
                    <a:pt x="4144" y="810"/>
                  </a:cubicBezTo>
                  <a:lnTo>
                    <a:pt x="4144" y="0"/>
                  </a:lnTo>
                  <a:cubicBezTo>
                    <a:pt x="3858" y="334"/>
                    <a:pt x="3406" y="548"/>
                    <a:pt x="2930" y="548"/>
                  </a:cubicBezTo>
                  <a:lnTo>
                    <a:pt x="1239" y="548"/>
                  </a:lnTo>
                  <a:cubicBezTo>
                    <a:pt x="763" y="548"/>
                    <a:pt x="334" y="33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7" name="Google Shape;1747;p81"/>
          <p:cNvGrpSpPr/>
          <p:nvPr/>
        </p:nvGrpSpPr>
        <p:grpSpPr>
          <a:xfrm>
            <a:off x="6956650" y="3246528"/>
            <a:ext cx="302048" cy="301435"/>
            <a:chOff x="5027775" y="3378463"/>
            <a:chExt cx="283400" cy="282825"/>
          </a:xfrm>
        </p:grpSpPr>
        <p:sp>
          <p:nvSpPr>
            <p:cNvPr id="1748" name="Google Shape;1748;p81"/>
            <p:cNvSpPr/>
            <p:nvPr/>
          </p:nvSpPr>
          <p:spPr>
            <a:xfrm>
              <a:off x="5118850" y="3378463"/>
              <a:ext cx="101250" cy="101225"/>
            </a:xfrm>
            <a:custGeom>
              <a:rect b="b" l="l" r="r" t="t"/>
              <a:pathLst>
                <a:path extrusionOk="0" h="4049" w="4050">
                  <a:moveTo>
                    <a:pt x="2081" y="1022"/>
                  </a:moveTo>
                  <a:cubicBezTo>
                    <a:pt x="2530" y="1022"/>
                    <a:pt x="2971" y="1211"/>
                    <a:pt x="3263" y="1548"/>
                  </a:cubicBezTo>
                  <a:lnTo>
                    <a:pt x="2763" y="1977"/>
                  </a:lnTo>
                  <a:cubicBezTo>
                    <a:pt x="2567" y="1803"/>
                    <a:pt x="2311" y="1688"/>
                    <a:pt x="2069" y="1688"/>
                  </a:cubicBezTo>
                  <a:cubicBezTo>
                    <a:pt x="2046" y="1688"/>
                    <a:pt x="2024" y="1689"/>
                    <a:pt x="2001" y="1691"/>
                  </a:cubicBezTo>
                  <a:cubicBezTo>
                    <a:pt x="1692" y="1691"/>
                    <a:pt x="1430" y="1834"/>
                    <a:pt x="1239" y="2072"/>
                  </a:cubicBezTo>
                  <a:lnTo>
                    <a:pt x="739" y="1667"/>
                  </a:lnTo>
                  <a:cubicBezTo>
                    <a:pt x="1049" y="1262"/>
                    <a:pt x="1477" y="1072"/>
                    <a:pt x="2001" y="1024"/>
                  </a:cubicBezTo>
                  <a:cubicBezTo>
                    <a:pt x="2028" y="1023"/>
                    <a:pt x="2055" y="1022"/>
                    <a:pt x="2081" y="1022"/>
                  </a:cubicBezTo>
                  <a:close/>
                  <a:moveTo>
                    <a:pt x="2359" y="2286"/>
                  </a:moveTo>
                  <a:lnTo>
                    <a:pt x="2359" y="2929"/>
                  </a:lnTo>
                  <a:lnTo>
                    <a:pt x="1692" y="2929"/>
                  </a:lnTo>
                  <a:lnTo>
                    <a:pt x="1692" y="2286"/>
                  </a:lnTo>
                  <a:close/>
                  <a:moveTo>
                    <a:pt x="1" y="0"/>
                  </a:moveTo>
                  <a:lnTo>
                    <a:pt x="1" y="4049"/>
                  </a:lnTo>
                  <a:lnTo>
                    <a:pt x="4049" y="4049"/>
                  </a:lnTo>
                  <a:lnTo>
                    <a:pt x="40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81"/>
            <p:cNvSpPr/>
            <p:nvPr/>
          </p:nvSpPr>
          <p:spPr>
            <a:xfrm>
              <a:off x="5043850" y="3606488"/>
              <a:ext cx="72650" cy="22050"/>
            </a:xfrm>
            <a:custGeom>
              <a:rect b="b" l="l" r="r" t="t"/>
              <a:pathLst>
                <a:path extrusionOk="0" h="882" w="2906">
                  <a:moveTo>
                    <a:pt x="0" y="0"/>
                  </a:moveTo>
                  <a:lnTo>
                    <a:pt x="0" y="881"/>
                  </a:lnTo>
                  <a:lnTo>
                    <a:pt x="2906" y="881"/>
                  </a:lnTo>
                  <a:lnTo>
                    <a:pt x="29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81"/>
            <p:cNvSpPr/>
            <p:nvPr/>
          </p:nvSpPr>
          <p:spPr>
            <a:xfrm>
              <a:off x="5028375" y="3518963"/>
              <a:ext cx="88125" cy="69675"/>
            </a:xfrm>
            <a:custGeom>
              <a:rect b="b" l="l" r="r" t="t"/>
              <a:pathLst>
                <a:path extrusionOk="0" h="2787" w="3525">
                  <a:moveTo>
                    <a:pt x="2072" y="0"/>
                  </a:moveTo>
                  <a:cubicBezTo>
                    <a:pt x="1262" y="0"/>
                    <a:pt x="619" y="643"/>
                    <a:pt x="619" y="1453"/>
                  </a:cubicBezTo>
                  <a:lnTo>
                    <a:pt x="619" y="2144"/>
                  </a:lnTo>
                  <a:lnTo>
                    <a:pt x="0" y="2144"/>
                  </a:lnTo>
                  <a:lnTo>
                    <a:pt x="0" y="2787"/>
                  </a:lnTo>
                  <a:lnTo>
                    <a:pt x="3525" y="2787"/>
                  </a:lnTo>
                  <a:lnTo>
                    <a:pt x="3525" y="1453"/>
                  </a:lnTo>
                  <a:cubicBezTo>
                    <a:pt x="3525" y="643"/>
                    <a:pt x="2882" y="0"/>
                    <a:pt x="2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81"/>
            <p:cNvSpPr/>
            <p:nvPr/>
          </p:nvSpPr>
          <p:spPr>
            <a:xfrm>
              <a:off x="5027775" y="3606488"/>
              <a:ext cx="283400" cy="54800"/>
            </a:xfrm>
            <a:custGeom>
              <a:rect b="b" l="l" r="r" t="t"/>
              <a:pathLst>
                <a:path extrusionOk="0" h="2192" w="11336">
                  <a:moveTo>
                    <a:pt x="4215" y="0"/>
                  </a:moveTo>
                  <a:lnTo>
                    <a:pt x="4215" y="881"/>
                  </a:lnTo>
                  <a:lnTo>
                    <a:pt x="5335" y="881"/>
                  </a:lnTo>
                  <a:lnTo>
                    <a:pt x="5335" y="1524"/>
                  </a:lnTo>
                  <a:lnTo>
                    <a:pt x="0" y="1524"/>
                  </a:lnTo>
                  <a:lnTo>
                    <a:pt x="0" y="2191"/>
                  </a:lnTo>
                  <a:lnTo>
                    <a:pt x="11336" y="2191"/>
                  </a:lnTo>
                  <a:lnTo>
                    <a:pt x="11336" y="1524"/>
                  </a:lnTo>
                  <a:lnTo>
                    <a:pt x="6002" y="1524"/>
                  </a:lnTo>
                  <a:lnTo>
                    <a:pt x="6002" y="881"/>
                  </a:lnTo>
                  <a:lnTo>
                    <a:pt x="7121" y="881"/>
                  </a:lnTo>
                  <a:lnTo>
                    <a:pt x="712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81"/>
            <p:cNvSpPr/>
            <p:nvPr/>
          </p:nvSpPr>
          <p:spPr>
            <a:xfrm>
              <a:off x="5133150" y="3519563"/>
              <a:ext cx="72650" cy="70875"/>
            </a:xfrm>
            <a:custGeom>
              <a:rect b="b" l="l" r="r" t="t"/>
              <a:pathLst>
                <a:path extrusionOk="0" h="2835" w="2906">
                  <a:moveTo>
                    <a:pt x="1453" y="0"/>
                  </a:moveTo>
                  <a:cubicBezTo>
                    <a:pt x="643" y="0"/>
                    <a:pt x="0" y="667"/>
                    <a:pt x="0" y="1453"/>
                  </a:cubicBezTo>
                  <a:lnTo>
                    <a:pt x="0" y="2834"/>
                  </a:lnTo>
                  <a:lnTo>
                    <a:pt x="2906" y="2834"/>
                  </a:lnTo>
                  <a:lnTo>
                    <a:pt x="2906" y="1453"/>
                  </a:lnTo>
                  <a:cubicBezTo>
                    <a:pt x="2906" y="667"/>
                    <a:pt x="2263" y="0"/>
                    <a:pt x="14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81"/>
            <p:cNvSpPr/>
            <p:nvPr/>
          </p:nvSpPr>
          <p:spPr>
            <a:xfrm>
              <a:off x="5222450" y="3606488"/>
              <a:ext cx="72650" cy="22050"/>
            </a:xfrm>
            <a:custGeom>
              <a:rect b="b" l="l" r="r" t="t"/>
              <a:pathLst>
                <a:path extrusionOk="0" h="882" w="2906">
                  <a:moveTo>
                    <a:pt x="1" y="0"/>
                  </a:moveTo>
                  <a:lnTo>
                    <a:pt x="1" y="881"/>
                  </a:lnTo>
                  <a:lnTo>
                    <a:pt x="2906" y="881"/>
                  </a:lnTo>
                  <a:lnTo>
                    <a:pt x="29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81"/>
            <p:cNvSpPr/>
            <p:nvPr/>
          </p:nvSpPr>
          <p:spPr>
            <a:xfrm>
              <a:off x="5222450" y="3519563"/>
              <a:ext cx="88725" cy="70875"/>
            </a:xfrm>
            <a:custGeom>
              <a:rect b="b" l="l" r="r" t="t"/>
              <a:pathLst>
                <a:path extrusionOk="0" h="2835" w="3549">
                  <a:moveTo>
                    <a:pt x="1453" y="0"/>
                  </a:moveTo>
                  <a:cubicBezTo>
                    <a:pt x="644" y="0"/>
                    <a:pt x="1" y="667"/>
                    <a:pt x="1" y="1453"/>
                  </a:cubicBezTo>
                  <a:lnTo>
                    <a:pt x="1" y="2834"/>
                  </a:lnTo>
                  <a:lnTo>
                    <a:pt x="3549" y="2834"/>
                  </a:lnTo>
                  <a:lnTo>
                    <a:pt x="3549" y="2810"/>
                  </a:lnTo>
                  <a:lnTo>
                    <a:pt x="3549" y="2144"/>
                  </a:lnTo>
                  <a:lnTo>
                    <a:pt x="2906" y="2144"/>
                  </a:lnTo>
                  <a:lnTo>
                    <a:pt x="2906" y="1453"/>
                  </a:lnTo>
                  <a:cubicBezTo>
                    <a:pt x="2906" y="667"/>
                    <a:pt x="2263" y="0"/>
                    <a:pt x="14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5" name="Google Shape;1755;p81"/>
          <p:cNvGrpSpPr/>
          <p:nvPr/>
        </p:nvGrpSpPr>
        <p:grpSpPr>
          <a:xfrm>
            <a:off x="6960447" y="2727816"/>
            <a:ext cx="294454" cy="300795"/>
            <a:chOff x="5031925" y="2891463"/>
            <a:chExt cx="276275" cy="282225"/>
          </a:xfrm>
        </p:grpSpPr>
        <p:sp>
          <p:nvSpPr>
            <p:cNvPr id="1756" name="Google Shape;1756;p81"/>
            <p:cNvSpPr/>
            <p:nvPr/>
          </p:nvSpPr>
          <p:spPr>
            <a:xfrm>
              <a:off x="5196250" y="2951588"/>
              <a:ext cx="76250" cy="43475"/>
            </a:xfrm>
            <a:custGeom>
              <a:rect b="b" l="l" r="r" t="t"/>
              <a:pathLst>
                <a:path extrusionOk="0" h="1739" w="3050">
                  <a:moveTo>
                    <a:pt x="1549" y="0"/>
                  </a:moveTo>
                  <a:lnTo>
                    <a:pt x="1072" y="453"/>
                  </a:lnTo>
                  <a:lnTo>
                    <a:pt x="1620" y="1024"/>
                  </a:lnTo>
                  <a:lnTo>
                    <a:pt x="834" y="1024"/>
                  </a:lnTo>
                  <a:lnTo>
                    <a:pt x="477" y="691"/>
                  </a:lnTo>
                  <a:lnTo>
                    <a:pt x="1" y="1167"/>
                  </a:lnTo>
                  <a:lnTo>
                    <a:pt x="525" y="1739"/>
                  </a:lnTo>
                  <a:lnTo>
                    <a:pt x="3049" y="1739"/>
                  </a:lnTo>
                  <a:lnTo>
                    <a:pt x="3049" y="1691"/>
                  </a:lnTo>
                  <a:lnTo>
                    <a:pt x="3049" y="1048"/>
                  </a:lnTo>
                  <a:lnTo>
                    <a:pt x="2525" y="1048"/>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81"/>
            <p:cNvSpPr/>
            <p:nvPr/>
          </p:nvSpPr>
          <p:spPr>
            <a:xfrm>
              <a:off x="5062300" y="3008138"/>
              <a:ext cx="38125" cy="21475"/>
            </a:xfrm>
            <a:custGeom>
              <a:rect b="b" l="l" r="r" t="t"/>
              <a:pathLst>
                <a:path extrusionOk="0" h="859" w="1525">
                  <a:moveTo>
                    <a:pt x="1" y="1"/>
                  </a:moveTo>
                  <a:lnTo>
                    <a:pt x="1" y="858"/>
                  </a:lnTo>
                  <a:lnTo>
                    <a:pt x="1525" y="858"/>
                  </a:lnTo>
                  <a:lnTo>
                    <a:pt x="1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81"/>
            <p:cNvSpPr/>
            <p:nvPr/>
          </p:nvSpPr>
          <p:spPr>
            <a:xfrm>
              <a:off x="5062300" y="3046238"/>
              <a:ext cx="38125" cy="127450"/>
            </a:xfrm>
            <a:custGeom>
              <a:rect b="b" l="l" r="r" t="t"/>
              <a:pathLst>
                <a:path extrusionOk="0" h="5098" w="1525">
                  <a:moveTo>
                    <a:pt x="1" y="1"/>
                  </a:moveTo>
                  <a:lnTo>
                    <a:pt x="1" y="5097"/>
                  </a:lnTo>
                  <a:lnTo>
                    <a:pt x="1525" y="5097"/>
                  </a:lnTo>
                  <a:lnTo>
                    <a:pt x="15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81"/>
            <p:cNvSpPr/>
            <p:nvPr/>
          </p:nvSpPr>
          <p:spPr>
            <a:xfrm>
              <a:off x="5037300" y="2940863"/>
              <a:ext cx="90525" cy="51225"/>
            </a:xfrm>
            <a:custGeom>
              <a:rect b="b" l="l" r="r" t="t"/>
              <a:pathLst>
                <a:path extrusionOk="0" h="2049" w="3621">
                  <a:moveTo>
                    <a:pt x="405" y="1"/>
                  </a:moveTo>
                  <a:lnTo>
                    <a:pt x="643" y="1382"/>
                  </a:lnTo>
                  <a:lnTo>
                    <a:pt x="0" y="1382"/>
                  </a:lnTo>
                  <a:lnTo>
                    <a:pt x="0" y="2049"/>
                  </a:lnTo>
                  <a:lnTo>
                    <a:pt x="3620" y="2049"/>
                  </a:lnTo>
                  <a:lnTo>
                    <a:pt x="3620" y="1382"/>
                  </a:lnTo>
                  <a:lnTo>
                    <a:pt x="2977" y="1382"/>
                  </a:lnTo>
                  <a:lnTo>
                    <a:pt x="31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81"/>
            <p:cNvSpPr/>
            <p:nvPr/>
          </p:nvSpPr>
          <p:spPr>
            <a:xfrm>
              <a:off x="5116475" y="3100413"/>
              <a:ext cx="191725" cy="73275"/>
            </a:xfrm>
            <a:custGeom>
              <a:rect b="b" l="l" r="r" t="t"/>
              <a:pathLst>
                <a:path extrusionOk="0" h="2931" w="7669">
                  <a:moveTo>
                    <a:pt x="1406" y="834"/>
                  </a:moveTo>
                  <a:lnTo>
                    <a:pt x="1406" y="1906"/>
                  </a:lnTo>
                  <a:lnTo>
                    <a:pt x="739" y="1906"/>
                  </a:lnTo>
                  <a:lnTo>
                    <a:pt x="739" y="834"/>
                  </a:lnTo>
                  <a:close/>
                  <a:moveTo>
                    <a:pt x="2787" y="834"/>
                  </a:moveTo>
                  <a:lnTo>
                    <a:pt x="2787" y="1906"/>
                  </a:lnTo>
                  <a:lnTo>
                    <a:pt x="2120" y="1906"/>
                  </a:lnTo>
                  <a:lnTo>
                    <a:pt x="2120" y="834"/>
                  </a:lnTo>
                  <a:close/>
                  <a:moveTo>
                    <a:pt x="4144" y="834"/>
                  </a:moveTo>
                  <a:lnTo>
                    <a:pt x="4144" y="1906"/>
                  </a:lnTo>
                  <a:lnTo>
                    <a:pt x="3501" y="1906"/>
                  </a:lnTo>
                  <a:lnTo>
                    <a:pt x="3501" y="834"/>
                  </a:lnTo>
                  <a:close/>
                  <a:moveTo>
                    <a:pt x="5526" y="834"/>
                  </a:moveTo>
                  <a:lnTo>
                    <a:pt x="5526" y="1906"/>
                  </a:lnTo>
                  <a:lnTo>
                    <a:pt x="4859" y="1906"/>
                  </a:lnTo>
                  <a:lnTo>
                    <a:pt x="4859" y="834"/>
                  </a:lnTo>
                  <a:close/>
                  <a:moveTo>
                    <a:pt x="6883" y="834"/>
                  </a:moveTo>
                  <a:lnTo>
                    <a:pt x="6883" y="1906"/>
                  </a:lnTo>
                  <a:lnTo>
                    <a:pt x="6240" y="1906"/>
                  </a:lnTo>
                  <a:lnTo>
                    <a:pt x="6240" y="834"/>
                  </a:lnTo>
                  <a:close/>
                  <a:moveTo>
                    <a:pt x="1" y="1"/>
                  </a:moveTo>
                  <a:lnTo>
                    <a:pt x="1" y="2930"/>
                  </a:lnTo>
                  <a:lnTo>
                    <a:pt x="7669" y="2930"/>
                  </a:lnTo>
                  <a:lnTo>
                    <a:pt x="76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81"/>
            <p:cNvSpPr/>
            <p:nvPr/>
          </p:nvSpPr>
          <p:spPr>
            <a:xfrm>
              <a:off x="5116475" y="3046238"/>
              <a:ext cx="186975" cy="38125"/>
            </a:xfrm>
            <a:custGeom>
              <a:rect b="b" l="l" r="r" t="t"/>
              <a:pathLst>
                <a:path extrusionOk="0" h="1525" w="7479">
                  <a:moveTo>
                    <a:pt x="1" y="1"/>
                  </a:moveTo>
                  <a:lnTo>
                    <a:pt x="1" y="1525"/>
                  </a:lnTo>
                  <a:lnTo>
                    <a:pt x="7478" y="1525"/>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81"/>
            <p:cNvSpPr/>
            <p:nvPr/>
          </p:nvSpPr>
          <p:spPr>
            <a:xfrm>
              <a:off x="5031925" y="2891463"/>
              <a:ext cx="101250" cy="32175"/>
            </a:xfrm>
            <a:custGeom>
              <a:rect b="b" l="l" r="r" t="t"/>
              <a:pathLst>
                <a:path extrusionOk="0" h="1287" w="4050">
                  <a:moveTo>
                    <a:pt x="1692" y="0"/>
                  </a:moveTo>
                  <a:lnTo>
                    <a:pt x="1692" y="619"/>
                  </a:lnTo>
                  <a:lnTo>
                    <a:pt x="1" y="619"/>
                  </a:lnTo>
                  <a:lnTo>
                    <a:pt x="1" y="1286"/>
                  </a:lnTo>
                  <a:lnTo>
                    <a:pt x="4049" y="1286"/>
                  </a:lnTo>
                  <a:lnTo>
                    <a:pt x="4049" y="619"/>
                  </a:lnTo>
                  <a:lnTo>
                    <a:pt x="2335" y="619"/>
                  </a:lnTo>
                  <a:lnTo>
                    <a:pt x="23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3" name="Google Shape;1763;p81"/>
          <p:cNvGrpSpPr/>
          <p:nvPr/>
        </p:nvGrpSpPr>
        <p:grpSpPr>
          <a:xfrm>
            <a:off x="6956970" y="2194838"/>
            <a:ext cx="301408" cy="227122"/>
            <a:chOff x="5028375" y="2467563"/>
            <a:chExt cx="282800" cy="213100"/>
          </a:xfrm>
        </p:grpSpPr>
        <p:sp>
          <p:nvSpPr>
            <p:cNvPr id="1764" name="Google Shape;1764;p81"/>
            <p:cNvSpPr/>
            <p:nvPr/>
          </p:nvSpPr>
          <p:spPr>
            <a:xfrm>
              <a:off x="5076600" y="2467563"/>
              <a:ext cx="217325" cy="119675"/>
            </a:xfrm>
            <a:custGeom>
              <a:rect b="b" l="l" r="r" t="t"/>
              <a:pathLst>
                <a:path extrusionOk="0" h="4787" w="8693">
                  <a:moveTo>
                    <a:pt x="3596" y="643"/>
                  </a:moveTo>
                  <a:lnTo>
                    <a:pt x="2667" y="1334"/>
                  </a:lnTo>
                  <a:lnTo>
                    <a:pt x="2667" y="643"/>
                  </a:lnTo>
                  <a:close/>
                  <a:moveTo>
                    <a:pt x="4263" y="977"/>
                  </a:moveTo>
                  <a:lnTo>
                    <a:pt x="4263" y="1905"/>
                  </a:lnTo>
                  <a:lnTo>
                    <a:pt x="3024" y="1905"/>
                  </a:lnTo>
                  <a:lnTo>
                    <a:pt x="4263" y="977"/>
                  </a:lnTo>
                  <a:close/>
                  <a:moveTo>
                    <a:pt x="1477" y="0"/>
                  </a:moveTo>
                  <a:lnTo>
                    <a:pt x="1477" y="643"/>
                  </a:lnTo>
                  <a:lnTo>
                    <a:pt x="2024" y="643"/>
                  </a:lnTo>
                  <a:lnTo>
                    <a:pt x="2024" y="1905"/>
                  </a:lnTo>
                  <a:lnTo>
                    <a:pt x="524" y="1905"/>
                  </a:lnTo>
                  <a:lnTo>
                    <a:pt x="0" y="2429"/>
                  </a:lnTo>
                  <a:lnTo>
                    <a:pt x="0" y="4239"/>
                  </a:lnTo>
                  <a:lnTo>
                    <a:pt x="524" y="4787"/>
                  </a:lnTo>
                  <a:lnTo>
                    <a:pt x="1072" y="4787"/>
                  </a:lnTo>
                  <a:lnTo>
                    <a:pt x="1072" y="3525"/>
                  </a:lnTo>
                  <a:lnTo>
                    <a:pt x="5358" y="3525"/>
                  </a:lnTo>
                  <a:lnTo>
                    <a:pt x="6787" y="4787"/>
                  </a:lnTo>
                  <a:lnTo>
                    <a:pt x="7549" y="4787"/>
                  </a:lnTo>
                  <a:lnTo>
                    <a:pt x="8669" y="3763"/>
                  </a:lnTo>
                  <a:lnTo>
                    <a:pt x="6454" y="3763"/>
                  </a:lnTo>
                  <a:lnTo>
                    <a:pt x="6454" y="3096"/>
                  </a:lnTo>
                  <a:lnTo>
                    <a:pt x="8692" y="3096"/>
                  </a:lnTo>
                  <a:lnTo>
                    <a:pt x="8692" y="786"/>
                  </a:lnTo>
                  <a:lnTo>
                    <a:pt x="7645" y="786"/>
                  </a:lnTo>
                  <a:lnTo>
                    <a:pt x="6644" y="1905"/>
                  </a:lnTo>
                  <a:lnTo>
                    <a:pt x="4906" y="1905"/>
                  </a:lnTo>
                  <a:lnTo>
                    <a:pt x="4906" y="643"/>
                  </a:lnTo>
                  <a:lnTo>
                    <a:pt x="5454" y="643"/>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81"/>
            <p:cNvSpPr/>
            <p:nvPr/>
          </p:nvSpPr>
          <p:spPr>
            <a:xfrm>
              <a:off x="5136725" y="2616388"/>
              <a:ext cx="35150" cy="26825"/>
            </a:xfrm>
            <a:custGeom>
              <a:rect b="b" l="l" r="r" t="t"/>
              <a:pathLst>
                <a:path extrusionOk="0" h="1073" w="1406">
                  <a:moveTo>
                    <a:pt x="691" y="1"/>
                  </a:moveTo>
                  <a:lnTo>
                    <a:pt x="0" y="715"/>
                  </a:lnTo>
                  <a:cubicBezTo>
                    <a:pt x="215" y="763"/>
                    <a:pt x="405" y="906"/>
                    <a:pt x="572" y="1073"/>
                  </a:cubicBezTo>
                  <a:lnTo>
                    <a:pt x="1405" y="1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81"/>
            <p:cNvSpPr/>
            <p:nvPr/>
          </p:nvSpPr>
          <p:spPr>
            <a:xfrm>
              <a:off x="5119450" y="2605688"/>
              <a:ext cx="16700" cy="28600"/>
            </a:xfrm>
            <a:custGeom>
              <a:rect b="b" l="l" r="r" t="t"/>
              <a:pathLst>
                <a:path extrusionOk="0" h="1144" w="668">
                  <a:moveTo>
                    <a:pt x="1" y="0"/>
                  </a:moveTo>
                  <a:lnTo>
                    <a:pt x="1" y="1096"/>
                  </a:lnTo>
                  <a:cubicBezTo>
                    <a:pt x="96" y="1072"/>
                    <a:pt x="191" y="1072"/>
                    <a:pt x="263" y="1072"/>
                  </a:cubicBezTo>
                  <a:cubicBezTo>
                    <a:pt x="406" y="1072"/>
                    <a:pt x="548" y="1072"/>
                    <a:pt x="668" y="1143"/>
                  </a:cubicBezTo>
                  <a:lnTo>
                    <a:pt x="668" y="215"/>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81"/>
            <p:cNvSpPr/>
            <p:nvPr/>
          </p:nvSpPr>
          <p:spPr>
            <a:xfrm>
              <a:off x="5108750" y="2648538"/>
              <a:ext cx="35725" cy="32125"/>
            </a:xfrm>
            <a:custGeom>
              <a:rect b="b" l="l" r="r" t="t"/>
              <a:pathLst>
                <a:path extrusionOk="0" h="1285" w="1429">
                  <a:moveTo>
                    <a:pt x="730" y="0"/>
                  </a:moveTo>
                  <a:cubicBezTo>
                    <a:pt x="670" y="0"/>
                    <a:pt x="609" y="8"/>
                    <a:pt x="548" y="25"/>
                  </a:cubicBezTo>
                  <a:cubicBezTo>
                    <a:pt x="238" y="72"/>
                    <a:pt x="0" y="430"/>
                    <a:pt x="71" y="787"/>
                  </a:cubicBezTo>
                  <a:cubicBezTo>
                    <a:pt x="132" y="1070"/>
                    <a:pt x="399" y="1284"/>
                    <a:pt x="697" y="1284"/>
                  </a:cubicBezTo>
                  <a:cubicBezTo>
                    <a:pt x="749" y="1284"/>
                    <a:pt x="803" y="1277"/>
                    <a:pt x="857" y="1263"/>
                  </a:cubicBezTo>
                  <a:cubicBezTo>
                    <a:pt x="1191" y="1215"/>
                    <a:pt x="1429" y="858"/>
                    <a:pt x="1334" y="501"/>
                  </a:cubicBezTo>
                  <a:cubicBezTo>
                    <a:pt x="1274" y="185"/>
                    <a:pt x="1019" y="0"/>
                    <a:pt x="7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81"/>
            <p:cNvSpPr/>
            <p:nvPr/>
          </p:nvSpPr>
          <p:spPr>
            <a:xfrm>
              <a:off x="5119450" y="2572338"/>
              <a:ext cx="132800" cy="41100"/>
            </a:xfrm>
            <a:custGeom>
              <a:rect b="b" l="l" r="r" t="t"/>
              <a:pathLst>
                <a:path extrusionOk="0" h="1644" w="5312">
                  <a:moveTo>
                    <a:pt x="1" y="1"/>
                  </a:moveTo>
                  <a:lnTo>
                    <a:pt x="1" y="644"/>
                  </a:lnTo>
                  <a:lnTo>
                    <a:pt x="2835" y="1549"/>
                  </a:lnTo>
                  <a:cubicBezTo>
                    <a:pt x="3025" y="1596"/>
                    <a:pt x="3192" y="1644"/>
                    <a:pt x="3382" y="1644"/>
                  </a:cubicBezTo>
                  <a:lnTo>
                    <a:pt x="5311" y="1644"/>
                  </a:ln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81"/>
            <p:cNvSpPr/>
            <p:nvPr/>
          </p:nvSpPr>
          <p:spPr>
            <a:xfrm>
              <a:off x="5293900" y="2544963"/>
              <a:ext cx="17275" cy="16100"/>
            </a:xfrm>
            <a:custGeom>
              <a:rect b="b" l="l" r="r" t="t"/>
              <a:pathLst>
                <a:path extrusionOk="0" h="644" w="691">
                  <a:moveTo>
                    <a:pt x="0" y="0"/>
                  </a:moveTo>
                  <a:lnTo>
                    <a:pt x="0" y="643"/>
                  </a:lnTo>
                  <a:lnTo>
                    <a:pt x="691" y="643"/>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81"/>
            <p:cNvSpPr/>
            <p:nvPr/>
          </p:nvSpPr>
          <p:spPr>
            <a:xfrm>
              <a:off x="5042650" y="2480663"/>
              <a:ext cx="16700" cy="38125"/>
            </a:xfrm>
            <a:custGeom>
              <a:rect b="b" l="l" r="r" t="t"/>
              <a:pathLst>
                <a:path extrusionOk="0" h="1525" w="668">
                  <a:moveTo>
                    <a:pt x="1" y="0"/>
                  </a:moveTo>
                  <a:lnTo>
                    <a:pt x="1" y="1524"/>
                  </a:lnTo>
                  <a:lnTo>
                    <a:pt x="667" y="1524"/>
                  </a:lnTo>
                  <a:lnTo>
                    <a:pt x="667" y="1501"/>
                  </a:ln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81"/>
            <p:cNvSpPr/>
            <p:nvPr/>
          </p:nvSpPr>
          <p:spPr>
            <a:xfrm>
              <a:off x="5042650" y="2584238"/>
              <a:ext cx="16700" cy="38725"/>
            </a:xfrm>
            <a:custGeom>
              <a:rect b="b" l="l" r="r" t="t"/>
              <a:pathLst>
                <a:path extrusionOk="0" h="1549" w="668">
                  <a:moveTo>
                    <a:pt x="1" y="1"/>
                  </a:moveTo>
                  <a:lnTo>
                    <a:pt x="1" y="1549"/>
                  </a:lnTo>
                  <a:lnTo>
                    <a:pt x="667" y="1549"/>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81"/>
            <p:cNvSpPr/>
            <p:nvPr/>
          </p:nvSpPr>
          <p:spPr>
            <a:xfrm>
              <a:off x="5028375" y="2534238"/>
              <a:ext cx="31575" cy="34550"/>
            </a:xfrm>
            <a:custGeom>
              <a:rect b="b" l="l" r="r" t="t"/>
              <a:pathLst>
                <a:path extrusionOk="0" h="1382" w="1263">
                  <a:moveTo>
                    <a:pt x="667" y="1"/>
                  </a:moveTo>
                  <a:cubicBezTo>
                    <a:pt x="286" y="1"/>
                    <a:pt x="0" y="310"/>
                    <a:pt x="0" y="691"/>
                  </a:cubicBezTo>
                  <a:cubicBezTo>
                    <a:pt x="0" y="1072"/>
                    <a:pt x="286" y="1382"/>
                    <a:pt x="667" y="1382"/>
                  </a:cubicBezTo>
                  <a:lnTo>
                    <a:pt x="1262" y="1382"/>
                  </a:lnTo>
                  <a:lnTo>
                    <a:pt x="1262" y="1334"/>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3" name="Google Shape;1773;p81"/>
          <p:cNvGrpSpPr/>
          <p:nvPr/>
        </p:nvGrpSpPr>
        <p:grpSpPr>
          <a:xfrm>
            <a:off x="6956970" y="1647539"/>
            <a:ext cx="301408" cy="210682"/>
            <a:chOff x="5028375" y="2030563"/>
            <a:chExt cx="282800" cy="197675"/>
          </a:xfrm>
        </p:grpSpPr>
        <p:sp>
          <p:nvSpPr>
            <p:cNvPr id="1774" name="Google Shape;1774;p81"/>
            <p:cNvSpPr/>
            <p:nvPr/>
          </p:nvSpPr>
          <p:spPr>
            <a:xfrm>
              <a:off x="5103375" y="2030563"/>
              <a:ext cx="131000" cy="24425"/>
            </a:xfrm>
            <a:custGeom>
              <a:rect b="b" l="l" r="r" t="t"/>
              <a:pathLst>
                <a:path extrusionOk="0" h="977" w="5240">
                  <a:moveTo>
                    <a:pt x="2620" y="1"/>
                  </a:moveTo>
                  <a:cubicBezTo>
                    <a:pt x="1596" y="1"/>
                    <a:pt x="715" y="358"/>
                    <a:pt x="1" y="977"/>
                  </a:cubicBezTo>
                  <a:lnTo>
                    <a:pt x="5240" y="977"/>
                  </a:lnTo>
                  <a:cubicBezTo>
                    <a:pt x="4549" y="358"/>
                    <a:pt x="3621" y="1"/>
                    <a:pt x="26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81"/>
            <p:cNvSpPr/>
            <p:nvPr/>
          </p:nvSpPr>
          <p:spPr>
            <a:xfrm>
              <a:off x="5102200" y="2202613"/>
              <a:ext cx="134575" cy="25625"/>
            </a:xfrm>
            <a:custGeom>
              <a:rect b="b" l="l" r="r" t="t"/>
              <a:pathLst>
                <a:path extrusionOk="0" h="1025" w="5383">
                  <a:moveTo>
                    <a:pt x="0" y="1"/>
                  </a:moveTo>
                  <a:cubicBezTo>
                    <a:pt x="715" y="644"/>
                    <a:pt x="1643" y="1025"/>
                    <a:pt x="2691" y="1025"/>
                  </a:cubicBezTo>
                  <a:cubicBezTo>
                    <a:pt x="3691" y="1025"/>
                    <a:pt x="4668" y="644"/>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81"/>
            <p:cNvSpPr/>
            <p:nvPr/>
          </p:nvSpPr>
          <p:spPr>
            <a:xfrm>
              <a:off x="5214725" y="2070463"/>
              <a:ext cx="96450" cy="28000"/>
            </a:xfrm>
            <a:custGeom>
              <a:rect b="b" l="l" r="r" t="t"/>
              <a:pathLst>
                <a:path extrusionOk="0" h="1120" w="3858">
                  <a:moveTo>
                    <a:pt x="0" y="0"/>
                  </a:moveTo>
                  <a:cubicBezTo>
                    <a:pt x="357" y="310"/>
                    <a:pt x="667" y="691"/>
                    <a:pt x="881" y="1119"/>
                  </a:cubicBezTo>
                  <a:lnTo>
                    <a:pt x="3167" y="1119"/>
                  </a:lnTo>
                  <a:cubicBezTo>
                    <a:pt x="3548" y="1119"/>
                    <a:pt x="3858" y="810"/>
                    <a:pt x="3858" y="429"/>
                  </a:cubicBezTo>
                  <a:lnTo>
                    <a:pt x="38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81"/>
            <p:cNvSpPr/>
            <p:nvPr/>
          </p:nvSpPr>
          <p:spPr>
            <a:xfrm>
              <a:off x="5241500" y="2115113"/>
              <a:ext cx="54800" cy="28600"/>
            </a:xfrm>
            <a:custGeom>
              <a:rect b="b" l="l" r="r" t="t"/>
              <a:pathLst>
                <a:path extrusionOk="0" h="1144" w="2192">
                  <a:moveTo>
                    <a:pt x="1" y="0"/>
                  </a:moveTo>
                  <a:lnTo>
                    <a:pt x="1" y="48"/>
                  </a:lnTo>
                  <a:lnTo>
                    <a:pt x="12" y="48"/>
                  </a:lnTo>
                  <a:cubicBezTo>
                    <a:pt x="9" y="32"/>
                    <a:pt x="5" y="16"/>
                    <a:pt x="1" y="0"/>
                  </a:cubicBezTo>
                  <a:close/>
                  <a:moveTo>
                    <a:pt x="12" y="48"/>
                  </a:moveTo>
                  <a:lnTo>
                    <a:pt x="12" y="48"/>
                  </a:lnTo>
                  <a:cubicBezTo>
                    <a:pt x="52" y="219"/>
                    <a:pt x="72" y="373"/>
                    <a:pt x="72" y="548"/>
                  </a:cubicBezTo>
                  <a:cubicBezTo>
                    <a:pt x="72" y="762"/>
                    <a:pt x="48" y="929"/>
                    <a:pt x="1" y="1143"/>
                  </a:cubicBezTo>
                  <a:lnTo>
                    <a:pt x="1501" y="1143"/>
                  </a:lnTo>
                  <a:cubicBezTo>
                    <a:pt x="1882" y="1143"/>
                    <a:pt x="2192" y="834"/>
                    <a:pt x="2192" y="453"/>
                  </a:cubicBezTo>
                  <a:lnTo>
                    <a:pt x="2192" y="48"/>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81"/>
            <p:cNvSpPr/>
            <p:nvPr/>
          </p:nvSpPr>
          <p:spPr>
            <a:xfrm>
              <a:off x="5214725" y="2158563"/>
              <a:ext cx="64300" cy="27425"/>
            </a:xfrm>
            <a:custGeom>
              <a:rect b="b" l="l" r="r" t="t"/>
              <a:pathLst>
                <a:path extrusionOk="0" h="1097" w="2572">
                  <a:moveTo>
                    <a:pt x="881" y="1"/>
                  </a:moveTo>
                  <a:cubicBezTo>
                    <a:pt x="667" y="453"/>
                    <a:pt x="357" y="810"/>
                    <a:pt x="0" y="1096"/>
                  </a:cubicBezTo>
                  <a:lnTo>
                    <a:pt x="1881" y="1096"/>
                  </a:lnTo>
                  <a:cubicBezTo>
                    <a:pt x="2262" y="1096"/>
                    <a:pt x="2572" y="810"/>
                    <a:pt x="2572" y="406"/>
                  </a:cubicBezTo>
                  <a:lnTo>
                    <a:pt x="25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81"/>
            <p:cNvSpPr/>
            <p:nvPr/>
          </p:nvSpPr>
          <p:spPr>
            <a:xfrm>
              <a:off x="5028375" y="2071638"/>
              <a:ext cx="95275" cy="27425"/>
            </a:xfrm>
            <a:custGeom>
              <a:rect b="b" l="l" r="r" t="t"/>
              <a:pathLst>
                <a:path extrusionOk="0" h="1097" w="3811">
                  <a:moveTo>
                    <a:pt x="0" y="1"/>
                  </a:moveTo>
                  <a:lnTo>
                    <a:pt x="0" y="406"/>
                  </a:lnTo>
                  <a:cubicBezTo>
                    <a:pt x="0" y="787"/>
                    <a:pt x="286" y="1096"/>
                    <a:pt x="667" y="1096"/>
                  </a:cubicBezTo>
                  <a:lnTo>
                    <a:pt x="2929" y="1096"/>
                  </a:lnTo>
                  <a:cubicBezTo>
                    <a:pt x="3144" y="644"/>
                    <a:pt x="3453" y="287"/>
                    <a:pt x="38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81"/>
            <p:cNvSpPr/>
            <p:nvPr/>
          </p:nvSpPr>
          <p:spPr>
            <a:xfrm>
              <a:off x="5043850" y="2114513"/>
              <a:ext cx="53000" cy="28600"/>
            </a:xfrm>
            <a:custGeom>
              <a:rect b="b" l="l" r="r" t="t"/>
              <a:pathLst>
                <a:path extrusionOk="0" h="1144" w="2120">
                  <a:moveTo>
                    <a:pt x="0" y="0"/>
                  </a:moveTo>
                  <a:lnTo>
                    <a:pt x="0" y="429"/>
                  </a:lnTo>
                  <a:cubicBezTo>
                    <a:pt x="0" y="810"/>
                    <a:pt x="286" y="1096"/>
                    <a:pt x="667" y="1096"/>
                  </a:cubicBezTo>
                  <a:lnTo>
                    <a:pt x="2108" y="1096"/>
                  </a:lnTo>
                  <a:cubicBezTo>
                    <a:pt x="2068" y="918"/>
                    <a:pt x="2048" y="723"/>
                    <a:pt x="2048" y="548"/>
                  </a:cubicBezTo>
                  <a:cubicBezTo>
                    <a:pt x="2048" y="358"/>
                    <a:pt x="2072" y="191"/>
                    <a:pt x="2120" y="0"/>
                  </a:cubicBezTo>
                  <a:close/>
                  <a:moveTo>
                    <a:pt x="2108" y="1096"/>
                  </a:moveTo>
                  <a:cubicBezTo>
                    <a:pt x="2112" y="1112"/>
                    <a:pt x="2116" y="1128"/>
                    <a:pt x="2120" y="1143"/>
                  </a:cubicBezTo>
                  <a:lnTo>
                    <a:pt x="2120" y="1096"/>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81"/>
            <p:cNvSpPr/>
            <p:nvPr/>
          </p:nvSpPr>
          <p:spPr>
            <a:xfrm>
              <a:off x="5059925" y="2158563"/>
              <a:ext cx="63725" cy="27425"/>
            </a:xfrm>
            <a:custGeom>
              <a:rect b="b" l="l" r="r" t="t"/>
              <a:pathLst>
                <a:path extrusionOk="0" h="1097" w="2549">
                  <a:moveTo>
                    <a:pt x="0" y="1"/>
                  </a:moveTo>
                  <a:lnTo>
                    <a:pt x="0" y="406"/>
                  </a:lnTo>
                  <a:cubicBezTo>
                    <a:pt x="0" y="810"/>
                    <a:pt x="310" y="1096"/>
                    <a:pt x="691" y="1096"/>
                  </a:cubicBezTo>
                  <a:lnTo>
                    <a:pt x="2548" y="1096"/>
                  </a:lnTo>
                  <a:cubicBezTo>
                    <a:pt x="2144" y="810"/>
                    <a:pt x="1858" y="453"/>
                    <a:pt x="16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81"/>
            <p:cNvSpPr/>
            <p:nvPr/>
          </p:nvSpPr>
          <p:spPr>
            <a:xfrm>
              <a:off x="5156975" y="2116288"/>
              <a:ext cx="23825" cy="22650"/>
            </a:xfrm>
            <a:custGeom>
              <a:rect b="b" l="l" r="r" t="t"/>
              <a:pathLst>
                <a:path extrusionOk="0" h="906" w="953">
                  <a:moveTo>
                    <a:pt x="476" y="1"/>
                  </a:moveTo>
                  <a:lnTo>
                    <a:pt x="262" y="191"/>
                  </a:lnTo>
                  <a:lnTo>
                    <a:pt x="0" y="358"/>
                  </a:lnTo>
                  <a:lnTo>
                    <a:pt x="119" y="620"/>
                  </a:lnTo>
                  <a:lnTo>
                    <a:pt x="167" y="906"/>
                  </a:lnTo>
                  <a:lnTo>
                    <a:pt x="476" y="882"/>
                  </a:lnTo>
                  <a:lnTo>
                    <a:pt x="762" y="906"/>
                  </a:lnTo>
                  <a:lnTo>
                    <a:pt x="834" y="620"/>
                  </a:lnTo>
                  <a:lnTo>
                    <a:pt x="953" y="358"/>
                  </a:lnTo>
                  <a:lnTo>
                    <a:pt x="691" y="191"/>
                  </a:lnTo>
                  <a:lnTo>
                    <a:pt x="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81"/>
            <p:cNvSpPr/>
            <p:nvPr/>
          </p:nvSpPr>
          <p:spPr>
            <a:xfrm>
              <a:off x="5112300" y="2071638"/>
              <a:ext cx="114350" cy="114350"/>
            </a:xfrm>
            <a:custGeom>
              <a:rect b="b" l="l" r="r" t="t"/>
              <a:pathLst>
                <a:path extrusionOk="0" h="4574" w="4574">
                  <a:moveTo>
                    <a:pt x="2263" y="882"/>
                  </a:moveTo>
                  <a:lnTo>
                    <a:pt x="2859" y="1477"/>
                  </a:lnTo>
                  <a:lnTo>
                    <a:pt x="3597" y="1858"/>
                  </a:lnTo>
                  <a:lnTo>
                    <a:pt x="3240" y="2620"/>
                  </a:lnTo>
                  <a:lnTo>
                    <a:pt x="3097" y="3454"/>
                  </a:lnTo>
                  <a:lnTo>
                    <a:pt x="2263" y="3335"/>
                  </a:lnTo>
                  <a:lnTo>
                    <a:pt x="1430" y="3454"/>
                  </a:lnTo>
                  <a:lnTo>
                    <a:pt x="1287" y="2620"/>
                  </a:lnTo>
                  <a:lnTo>
                    <a:pt x="930" y="1858"/>
                  </a:lnTo>
                  <a:lnTo>
                    <a:pt x="1668" y="1477"/>
                  </a:lnTo>
                  <a:lnTo>
                    <a:pt x="2263" y="882"/>
                  </a:lnTo>
                  <a:close/>
                  <a:moveTo>
                    <a:pt x="2287" y="1"/>
                  </a:moveTo>
                  <a:cubicBezTo>
                    <a:pt x="1001" y="1"/>
                    <a:pt x="1" y="1025"/>
                    <a:pt x="1" y="2287"/>
                  </a:cubicBezTo>
                  <a:cubicBezTo>
                    <a:pt x="1" y="3573"/>
                    <a:pt x="1025" y="4573"/>
                    <a:pt x="2287" y="4573"/>
                  </a:cubicBezTo>
                  <a:cubicBezTo>
                    <a:pt x="3549" y="4573"/>
                    <a:pt x="4573" y="3525"/>
                    <a:pt x="4573" y="2287"/>
                  </a:cubicBezTo>
                  <a:cubicBezTo>
                    <a:pt x="4573" y="1001"/>
                    <a:pt x="3549" y="1"/>
                    <a:pt x="22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4" name="Google Shape;1784;p81"/>
          <p:cNvGrpSpPr/>
          <p:nvPr/>
        </p:nvGrpSpPr>
        <p:grpSpPr>
          <a:xfrm>
            <a:off x="6211320" y="3919442"/>
            <a:ext cx="300156" cy="301435"/>
            <a:chOff x="4525875" y="3857713"/>
            <a:chExt cx="281625" cy="282825"/>
          </a:xfrm>
        </p:grpSpPr>
        <p:sp>
          <p:nvSpPr>
            <p:cNvPr id="1785" name="Google Shape;1785;p81"/>
            <p:cNvSpPr/>
            <p:nvPr/>
          </p:nvSpPr>
          <p:spPr>
            <a:xfrm>
              <a:off x="4544325" y="4058963"/>
              <a:ext cx="213175" cy="81575"/>
            </a:xfrm>
            <a:custGeom>
              <a:rect b="b" l="l" r="r" t="t"/>
              <a:pathLst>
                <a:path extrusionOk="0" h="3263" w="8527">
                  <a:moveTo>
                    <a:pt x="4264" y="786"/>
                  </a:moveTo>
                  <a:lnTo>
                    <a:pt x="5240" y="1834"/>
                  </a:lnTo>
                  <a:lnTo>
                    <a:pt x="5740" y="1834"/>
                  </a:lnTo>
                  <a:lnTo>
                    <a:pt x="5740" y="2477"/>
                  </a:lnTo>
                  <a:lnTo>
                    <a:pt x="3240" y="2477"/>
                  </a:lnTo>
                  <a:lnTo>
                    <a:pt x="2716" y="1905"/>
                  </a:lnTo>
                  <a:lnTo>
                    <a:pt x="3192" y="1429"/>
                  </a:lnTo>
                  <a:lnTo>
                    <a:pt x="3549" y="1786"/>
                  </a:lnTo>
                  <a:lnTo>
                    <a:pt x="4311" y="1786"/>
                  </a:lnTo>
                  <a:lnTo>
                    <a:pt x="3787" y="1238"/>
                  </a:lnTo>
                  <a:lnTo>
                    <a:pt x="4264" y="786"/>
                  </a:lnTo>
                  <a:close/>
                  <a:moveTo>
                    <a:pt x="1" y="0"/>
                  </a:moveTo>
                  <a:lnTo>
                    <a:pt x="1" y="3263"/>
                  </a:lnTo>
                  <a:lnTo>
                    <a:pt x="8526" y="3263"/>
                  </a:lnTo>
                  <a:lnTo>
                    <a:pt x="852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81"/>
            <p:cNvSpPr/>
            <p:nvPr/>
          </p:nvSpPr>
          <p:spPr>
            <a:xfrm>
              <a:off x="4525875" y="3987513"/>
              <a:ext cx="250675" cy="53600"/>
            </a:xfrm>
            <a:custGeom>
              <a:rect b="b" l="l" r="r" t="t"/>
              <a:pathLst>
                <a:path extrusionOk="0" h="2144" w="10027">
                  <a:moveTo>
                    <a:pt x="4025" y="0"/>
                  </a:moveTo>
                  <a:lnTo>
                    <a:pt x="3501" y="167"/>
                  </a:lnTo>
                  <a:lnTo>
                    <a:pt x="4859" y="1501"/>
                  </a:lnTo>
                  <a:lnTo>
                    <a:pt x="3930" y="1501"/>
                  </a:lnTo>
                  <a:lnTo>
                    <a:pt x="2954" y="524"/>
                  </a:lnTo>
                  <a:cubicBezTo>
                    <a:pt x="2716" y="762"/>
                    <a:pt x="2549" y="1072"/>
                    <a:pt x="2549" y="1429"/>
                  </a:cubicBezTo>
                  <a:lnTo>
                    <a:pt x="2549" y="1501"/>
                  </a:lnTo>
                  <a:lnTo>
                    <a:pt x="1" y="1501"/>
                  </a:lnTo>
                  <a:lnTo>
                    <a:pt x="1" y="2144"/>
                  </a:lnTo>
                  <a:lnTo>
                    <a:pt x="10027" y="2144"/>
                  </a:lnTo>
                  <a:lnTo>
                    <a:pt x="10027" y="1501"/>
                  </a:lnTo>
                  <a:lnTo>
                    <a:pt x="7478" y="1501"/>
                  </a:lnTo>
                  <a:lnTo>
                    <a:pt x="7478" y="1477"/>
                  </a:lnTo>
                  <a:lnTo>
                    <a:pt x="7431" y="1477"/>
                  </a:lnTo>
                  <a:cubicBezTo>
                    <a:pt x="7431" y="1120"/>
                    <a:pt x="7288" y="786"/>
                    <a:pt x="7074" y="548"/>
                  </a:cubicBezTo>
                  <a:lnTo>
                    <a:pt x="6097" y="1524"/>
                  </a:lnTo>
                  <a:lnTo>
                    <a:pt x="5168" y="1524"/>
                  </a:lnTo>
                  <a:lnTo>
                    <a:pt x="6502" y="191"/>
                  </a:lnTo>
                  <a:lnTo>
                    <a:pt x="5978" y="0"/>
                  </a:lnTo>
                  <a:cubicBezTo>
                    <a:pt x="5716" y="215"/>
                    <a:pt x="5383" y="334"/>
                    <a:pt x="5002" y="334"/>
                  </a:cubicBezTo>
                  <a:cubicBezTo>
                    <a:pt x="4621" y="334"/>
                    <a:pt x="4287" y="215"/>
                    <a:pt x="402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81"/>
            <p:cNvSpPr/>
            <p:nvPr/>
          </p:nvSpPr>
          <p:spPr>
            <a:xfrm>
              <a:off x="4627100" y="3926788"/>
              <a:ext cx="45850" cy="54200"/>
            </a:xfrm>
            <a:custGeom>
              <a:rect b="b" l="l" r="r" t="t"/>
              <a:pathLst>
                <a:path extrusionOk="0" h="2168" w="1834">
                  <a:moveTo>
                    <a:pt x="929" y="0"/>
                  </a:moveTo>
                  <a:cubicBezTo>
                    <a:pt x="405" y="0"/>
                    <a:pt x="0" y="405"/>
                    <a:pt x="0" y="905"/>
                  </a:cubicBezTo>
                  <a:lnTo>
                    <a:pt x="0" y="1239"/>
                  </a:lnTo>
                  <a:cubicBezTo>
                    <a:pt x="0" y="1763"/>
                    <a:pt x="405" y="2167"/>
                    <a:pt x="929" y="2167"/>
                  </a:cubicBezTo>
                  <a:cubicBezTo>
                    <a:pt x="1429" y="2167"/>
                    <a:pt x="1834" y="1763"/>
                    <a:pt x="1834" y="1239"/>
                  </a:cubicBezTo>
                  <a:lnTo>
                    <a:pt x="1834" y="905"/>
                  </a:lnTo>
                  <a:cubicBezTo>
                    <a:pt x="1834" y="405"/>
                    <a:pt x="1429" y="0"/>
                    <a:pt x="9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81"/>
            <p:cNvSpPr/>
            <p:nvPr/>
          </p:nvSpPr>
          <p:spPr>
            <a:xfrm>
              <a:off x="4706875" y="3857713"/>
              <a:ext cx="100625" cy="101250"/>
            </a:xfrm>
            <a:custGeom>
              <a:rect b="b" l="l" r="r" t="t"/>
              <a:pathLst>
                <a:path extrusionOk="0" h="4050" w="4025">
                  <a:moveTo>
                    <a:pt x="2334" y="977"/>
                  </a:moveTo>
                  <a:lnTo>
                    <a:pt x="2334" y="1739"/>
                  </a:lnTo>
                  <a:lnTo>
                    <a:pt x="2906" y="1739"/>
                  </a:lnTo>
                  <a:lnTo>
                    <a:pt x="2906" y="2430"/>
                  </a:lnTo>
                  <a:lnTo>
                    <a:pt x="1691" y="2430"/>
                  </a:lnTo>
                  <a:lnTo>
                    <a:pt x="1691" y="977"/>
                  </a:lnTo>
                  <a:close/>
                  <a:moveTo>
                    <a:pt x="2024" y="1"/>
                  </a:moveTo>
                  <a:cubicBezTo>
                    <a:pt x="905" y="1"/>
                    <a:pt x="0" y="882"/>
                    <a:pt x="0" y="2025"/>
                  </a:cubicBezTo>
                  <a:cubicBezTo>
                    <a:pt x="0" y="3121"/>
                    <a:pt x="881" y="4049"/>
                    <a:pt x="2024" y="4049"/>
                  </a:cubicBezTo>
                  <a:cubicBezTo>
                    <a:pt x="3120" y="4049"/>
                    <a:pt x="4025" y="3144"/>
                    <a:pt x="4025" y="2025"/>
                  </a:cubicBezTo>
                  <a:cubicBezTo>
                    <a:pt x="4001" y="882"/>
                    <a:pt x="3120" y="1"/>
                    <a:pt x="20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9" name="Google Shape;1789;p81"/>
          <p:cNvGrpSpPr/>
          <p:nvPr/>
        </p:nvGrpSpPr>
        <p:grpSpPr>
          <a:xfrm>
            <a:off x="6210054" y="3246847"/>
            <a:ext cx="302687" cy="300795"/>
            <a:chOff x="4524100" y="3378463"/>
            <a:chExt cx="284000" cy="282225"/>
          </a:xfrm>
        </p:grpSpPr>
        <p:sp>
          <p:nvSpPr>
            <p:cNvPr id="1790" name="Google Shape;1790;p81"/>
            <p:cNvSpPr/>
            <p:nvPr/>
          </p:nvSpPr>
          <p:spPr>
            <a:xfrm>
              <a:off x="4713425" y="3378463"/>
              <a:ext cx="25025" cy="150650"/>
            </a:xfrm>
            <a:custGeom>
              <a:rect b="b" l="l" r="r" t="t"/>
              <a:pathLst>
                <a:path extrusionOk="0" h="6026" w="1001">
                  <a:moveTo>
                    <a:pt x="0" y="0"/>
                  </a:moveTo>
                  <a:cubicBezTo>
                    <a:pt x="167" y="238"/>
                    <a:pt x="262" y="500"/>
                    <a:pt x="286" y="786"/>
                  </a:cubicBezTo>
                  <a:cubicBezTo>
                    <a:pt x="357" y="834"/>
                    <a:pt x="357" y="881"/>
                    <a:pt x="357" y="953"/>
                  </a:cubicBezTo>
                  <a:lnTo>
                    <a:pt x="357" y="6025"/>
                  </a:lnTo>
                  <a:lnTo>
                    <a:pt x="1000" y="6025"/>
                  </a:lnTo>
                  <a:lnTo>
                    <a:pt x="1000" y="953"/>
                  </a:lnTo>
                  <a:cubicBezTo>
                    <a:pt x="1000" y="429"/>
                    <a:pt x="596"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81"/>
            <p:cNvSpPr/>
            <p:nvPr/>
          </p:nvSpPr>
          <p:spPr>
            <a:xfrm>
              <a:off x="4558025" y="3544563"/>
              <a:ext cx="250075" cy="116125"/>
            </a:xfrm>
            <a:custGeom>
              <a:rect b="b" l="l" r="r" t="t"/>
              <a:pathLst>
                <a:path extrusionOk="0" h="4645" w="10003">
                  <a:moveTo>
                    <a:pt x="8598" y="1882"/>
                  </a:moveTo>
                  <a:lnTo>
                    <a:pt x="8598" y="2930"/>
                  </a:lnTo>
                  <a:lnTo>
                    <a:pt x="7931" y="2930"/>
                  </a:lnTo>
                  <a:lnTo>
                    <a:pt x="7931" y="1882"/>
                  </a:lnTo>
                  <a:close/>
                  <a:moveTo>
                    <a:pt x="8598" y="0"/>
                  </a:moveTo>
                  <a:lnTo>
                    <a:pt x="8598" y="1001"/>
                  </a:lnTo>
                  <a:lnTo>
                    <a:pt x="7931" y="1001"/>
                  </a:lnTo>
                  <a:lnTo>
                    <a:pt x="7931" y="24"/>
                  </a:lnTo>
                  <a:lnTo>
                    <a:pt x="6573" y="24"/>
                  </a:lnTo>
                  <a:lnTo>
                    <a:pt x="6573" y="2358"/>
                  </a:lnTo>
                  <a:cubicBezTo>
                    <a:pt x="6573" y="3215"/>
                    <a:pt x="5859" y="3954"/>
                    <a:pt x="5002" y="3954"/>
                  </a:cubicBezTo>
                  <a:lnTo>
                    <a:pt x="1" y="3954"/>
                  </a:lnTo>
                  <a:lnTo>
                    <a:pt x="1" y="4644"/>
                  </a:lnTo>
                  <a:lnTo>
                    <a:pt x="7931" y="4644"/>
                  </a:lnTo>
                  <a:lnTo>
                    <a:pt x="7931" y="3787"/>
                  </a:lnTo>
                  <a:lnTo>
                    <a:pt x="8598" y="3787"/>
                  </a:lnTo>
                  <a:lnTo>
                    <a:pt x="8598" y="4644"/>
                  </a:lnTo>
                  <a:lnTo>
                    <a:pt x="10003" y="4644"/>
                  </a:lnTo>
                  <a:lnTo>
                    <a:pt x="1000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81"/>
            <p:cNvSpPr/>
            <p:nvPr/>
          </p:nvSpPr>
          <p:spPr>
            <a:xfrm>
              <a:off x="4575900" y="3436813"/>
              <a:ext cx="17875" cy="26200"/>
            </a:xfrm>
            <a:custGeom>
              <a:rect b="b" l="l" r="r" t="t"/>
              <a:pathLst>
                <a:path extrusionOk="0" h="1048" w="715">
                  <a:moveTo>
                    <a:pt x="715" y="0"/>
                  </a:moveTo>
                  <a:cubicBezTo>
                    <a:pt x="333" y="238"/>
                    <a:pt x="72" y="595"/>
                    <a:pt x="0" y="1048"/>
                  </a:cubicBezTo>
                  <a:lnTo>
                    <a:pt x="524" y="1048"/>
                  </a:lnTo>
                  <a:cubicBezTo>
                    <a:pt x="548" y="691"/>
                    <a:pt x="619" y="31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81"/>
            <p:cNvSpPr/>
            <p:nvPr/>
          </p:nvSpPr>
          <p:spPr>
            <a:xfrm>
              <a:off x="4636625" y="3479663"/>
              <a:ext cx="17875" cy="25625"/>
            </a:xfrm>
            <a:custGeom>
              <a:rect b="b" l="l" r="r" t="t"/>
              <a:pathLst>
                <a:path extrusionOk="0" h="1025" w="715">
                  <a:moveTo>
                    <a:pt x="167" y="1"/>
                  </a:moveTo>
                  <a:cubicBezTo>
                    <a:pt x="143" y="358"/>
                    <a:pt x="95" y="739"/>
                    <a:pt x="0" y="1025"/>
                  </a:cubicBezTo>
                  <a:cubicBezTo>
                    <a:pt x="357" y="787"/>
                    <a:pt x="619" y="429"/>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81"/>
            <p:cNvSpPr/>
            <p:nvPr/>
          </p:nvSpPr>
          <p:spPr>
            <a:xfrm>
              <a:off x="4575900" y="3479663"/>
              <a:ext cx="17875" cy="25625"/>
            </a:xfrm>
            <a:custGeom>
              <a:rect b="b" l="l" r="r" t="t"/>
              <a:pathLst>
                <a:path extrusionOk="0" h="1025" w="715">
                  <a:moveTo>
                    <a:pt x="0" y="1"/>
                  </a:moveTo>
                  <a:cubicBezTo>
                    <a:pt x="72" y="429"/>
                    <a:pt x="357" y="787"/>
                    <a:pt x="715" y="1025"/>
                  </a:cubicBezTo>
                  <a:cubicBezTo>
                    <a:pt x="619" y="739"/>
                    <a:pt x="548" y="358"/>
                    <a:pt x="5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81"/>
            <p:cNvSpPr/>
            <p:nvPr/>
          </p:nvSpPr>
          <p:spPr>
            <a:xfrm>
              <a:off x="4636625" y="3436813"/>
              <a:ext cx="17875" cy="26200"/>
            </a:xfrm>
            <a:custGeom>
              <a:rect b="b" l="l" r="r" t="t"/>
              <a:pathLst>
                <a:path extrusionOk="0" h="1048" w="715">
                  <a:moveTo>
                    <a:pt x="0" y="0"/>
                  </a:moveTo>
                  <a:lnTo>
                    <a:pt x="0" y="0"/>
                  </a:lnTo>
                  <a:cubicBezTo>
                    <a:pt x="119" y="310"/>
                    <a:pt x="167" y="667"/>
                    <a:pt x="167" y="1048"/>
                  </a:cubicBezTo>
                  <a:lnTo>
                    <a:pt x="715" y="1048"/>
                  </a:lnTo>
                  <a:cubicBezTo>
                    <a:pt x="619" y="595"/>
                    <a:pt x="357" y="2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81"/>
            <p:cNvSpPr/>
            <p:nvPr/>
          </p:nvSpPr>
          <p:spPr>
            <a:xfrm>
              <a:off x="4605650" y="3479663"/>
              <a:ext cx="19075" cy="31575"/>
            </a:xfrm>
            <a:custGeom>
              <a:rect b="b" l="l" r="r" t="t"/>
              <a:pathLst>
                <a:path extrusionOk="0" h="1263" w="763">
                  <a:moveTo>
                    <a:pt x="1" y="1"/>
                  </a:moveTo>
                  <a:cubicBezTo>
                    <a:pt x="48" y="763"/>
                    <a:pt x="263" y="1215"/>
                    <a:pt x="382" y="1263"/>
                  </a:cubicBezTo>
                  <a:cubicBezTo>
                    <a:pt x="501" y="1191"/>
                    <a:pt x="715" y="763"/>
                    <a:pt x="7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81"/>
            <p:cNvSpPr/>
            <p:nvPr/>
          </p:nvSpPr>
          <p:spPr>
            <a:xfrm>
              <a:off x="4605650" y="3430263"/>
              <a:ext cx="19075" cy="32175"/>
            </a:xfrm>
            <a:custGeom>
              <a:rect b="b" l="l" r="r" t="t"/>
              <a:pathLst>
                <a:path extrusionOk="0" h="1287" w="763">
                  <a:moveTo>
                    <a:pt x="382" y="0"/>
                  </a:moveTo>
                  <a:cubicBezTo>
                    <a:pt x="263" y="95"/>
                    <a:pt x="48" y="500"/>
                    <a:pt x="1" y="1286"/>
                  </a:cubicBezTo>
                  <a:lnTo>
                    <a:pt x="763" y="1286"/>
                  </a:lnTo>
                  <a:cubicBezTo>
                    <a:pt x="715" y="548"/>
                    <a:pt x="501" y="95"/>
                    <a:pt x="38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81"/>
            <p:cNvSpPr/>
            <p:nvPr/>
          </p:nvSpPr>
          <p:spPr>
            <a:xfrm>
              <a:off x="4524100" y="3378463"/>
              <a:ext cx="181600" cy="248875"/>
            </a:xfrm>
            <a:custGeom>
              <a:rect b="b" l="l" r="r" t="t"/>
              <a:pathLst>
                <a:path extrusionOk="0" h="9955" w="7264">
                  <a:moveTo>
                    <a:pt x="3644" y="1429"/>
                  </a:moveTo>
                  <a:cubicBezTo>
                    <a:pt x="4882" y="1429"/>
                    <a:pt x="5930" y="2453"/>
                    <a:pt x="5930" y="3715"/>
                  </a:cubicBezTo>
                  <a:cubicBezTo>
                    <a:pt x="5930" y="4954"/>
                    <a:pt x="4882" y="6002"/>
                    <a:pt x="3644" y="6002"/>
                  </a:cubicBezTo>
                  <a:cubicBezTo>
                    <a:pt x="2382" y="6002"/>
                    <a:pt x="1334" y="4954"/>
                    <a:pt x="1334" y="3715"/>
                  </a:cubicBezTo>
                  <a:cubicBezTo>
                    <a:pt x="1334" y="2453"/>
                    <a:pt x="2382" y="1429"/>
                    <a:pt x="3644" y="1429"/>
                  </a:cubicBezTo>
                  <a:close/>
                  <a:moveTo>
                    <a:pt x="4763" y="6668"/>
                  </a:moveTo>
                  <a:lnTo>
                    <a:pt x="4763" y="7311"/>
                  </a:lnTo>
                  <a:lnTo>
                    <a:pt x="2477" y="7311"/>
                  </a:lnTo>
                  <a:lnTo>
                    <a:pt x="2477" y="6668"/>
                  </a:lnTo>
                  <a:close/>
                  <a:moveTo>
                    <a:pt x="5597" y="7978"/>
                  </a:moveTo>
                  <a:lnTo>
                    <a:pt x="5597" y="8621"/>
                  </a:lnTo>
                  <a:lnTo>
                    <a:pt x="1643" y="8621"/>
                  </a:lnTo>
                  <a:lnTo>
                    <a:pt x="1643" y="7978"/>
                  </a:lnTo>
                  <a:close/>
                  <a:moveTo>
                    <a:pt x="0" y="0"/>
                  </a:moveTo>
                  <a:lnTo>
                    <a:pt x="0" y="9955"/>
                  </a:lnTo>
                  <a:lnTo>
                    <a:pt x="6311" y="9955"/>
                  </a:lnTo>
                  <a:cubicBezTo>
                    <a:pt x="6835" y="9955"/>
                    <a:pt x="7264" y="9550"/>
                    <a:pt x="7264" y="9002"/>
                  </a:cubicBezTo>
                  <a:lnTo>
                    <a:pt x="7264" y="953"/>
                  </a:lnTo>
                  <a:cubicBezTo>
                    <a:pt x="7264" y="429"/>
                    <a:pt x="6859" y="0"/>
                    <a:pt x="63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9" name="Google Shape;1799;p81"/>
          <p:cNvGrpSpPr/>
          <p:nvPr/>
        </p:nvGrpSpPr>
        <p:grpSpPr>
          <a:xfrm>
            <a:off x="6210680" y="2727177"/>
            <a:ext cx="301435" cy="301435"/>
            <a:chOff x="4524100" y="2890863"/>
            <a:chExt cx="282825" cy="282825"/>
          </a:xfrm>
        </p:grpSpPr>
        <p:sp>
          <p:nvSpPr>
            <p:cNvPr id="1800" name="Google Shape;1800;p81"/>
            <p:cNvSpPr/>
            <p:nvPr/>
          </p:nvSpPr>
          <p:spPr>
            <a:xfrm>
              <a:off x="4524100" y="3096263"/>
              <a:ext cx="77425" cy="77425"/>
            </a:xfrm>
            <a:custGeom>
              <a:rect b="b" l="l" r="r" t="t"/>
              <a:pathLst>
                <a:path extrusionOk="0" h="3097" w="3097">
                  <a:moveTo>
                    <a:pt x="1524" y="0"/>
                  </a:moveTo>
                  <a:lnTo>
                    <a:pt x="0" y="1524"/>
                  </a:lnTo>
                  <a:lnTo>
                    <a:pt x="0" y="3096"/>
                  </a:lnTo>
                  <a:lnTo>
                    <a:pt x="1596" y="3096"/>
                  </a:lnTo>
                  <a:lnTo>
                    <a:pt x="3096" y="1572"/>
                  </a:lnTo>
                  <a:lnTo>
                    <a:pt x="152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1" name="Google Shape;1801;p81"/>
            <p:cNvGrpSpPr/>
            <p:nvPr/>
          </p:nvGrpSpPr>
          <p:grpSpPr>
            <a:xfrm>
              <a:off x="4562800" y="2890863"/>
              <a:ext cx="244125" cy="244725"/>
              <a:chOff x="4562800" y="2890863"/>
              <a:chExt cx="244125" cy="244725"/>
            </a:xfrm>
          </p:grpSpPr>
          <p:sp>
            <p:nvSpPr>
              <p:cNvPr id="1802" name="Google Shape;1802;p81"/>
              <p:cNvSpPr/>
              <p:nvPr/>
            </p:nvSpPr>
            <p:spPr>
              <a:xfrm>
                <a:off x="4562800" y="3000988"/>
                <a:ext cx="135175" cy="134600"/>
              </a:xfrm>
              <a:custGeom>
                <a:rect b="b" l="l" r="r" t="t"/>
                <a:pathLst>
                  <a:path extrusionOk="0" h="5384" w="5407">
                    <a:moveTo>
                      <a:pt x="2906" y="1"/>
                    </a:moveTo>
                    <a:lnTo>
                      <a:pt x="2382" y="501"/>
                    </a:lnTo>
                    <a:lnTo>
                      <a:pt x="2167" y="715"/>
                    </a:lnTo>
                    <a:lnTo>
                      <a:pt x="0" y="2883"/>
                    </a:lnTo>
                    <a:lnTo>
                      <a:pt x="1024" y="3883"/>
                    </a:lnTo>
                    <a:lnTo>
                      <a:pt x="1977" y="2930"/>
                    </a:lnTo>
                    <a:lnTo>
                      <a:pt x="2453" y="3406"/>
                    </a:lnTo>
                    <a:lnTo>
                      <a:pt x="1500" y="4359"/>
                    </a:lnTo>
                    <a:lnTo>
                      <a:pt x="2501" y="5383"/>
                    </a:lnTo>
                    <a:lnTo>
                      <a:pt x="4882" y="3002"/>
                    </a:lnTo>
                    <a:lnTo>
                      <a:pt x="5406" y="2501"/>
                    </a:lnTo>
                    <a:lnTo>
                      <a:pt x="4930" y="2025"/>
                    </a:lnTo>
                    <a:lnTo>
                      <a:pt x="4406" y="2525"/>
                    </a:lnTo>
                    <a:lnTo>
                      <a:pt x="2858" y="977"/>
                    </a:lnTo>
                    <a:lnTo>
                      <a:pt x="3382" y="477"/>
                    </a:lnTo>
                    <a:lnTo>
                      <a:pt x="29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81"/>
              <p:cNvSpPr/>
              <p:nvPr/>
            </p:nvSpPr>
            <p:spPr>
              <a:xfrm>
                <a:off x="4720550" y="2890863"/>
                <a:ext cx="86375" cy="86350"/>
              </a:xfrm>
              <a:custGeom>
                <a:rect b="b" l="l" r="r" t="t"/>
                <a:pathLst>
                  <a:path extrusionOk="0" h="3454" w="3455">
                    <a:moveTo>
                      <a:pt x="1882" y="0"/>
                    </a:moveTo>
                    <a:lnTo>
                      <a:pt x="1" y="1882"/>
                    </a:lnTo>
                    <a:lnTo>
                      <a:pt x="1597" y="3453"/>
                    </a:lnTo>
                    <a:lnTo>
                      <a:pt x="3454" y="1572"/>
                    </a:lnTo>
                    <a:lnTo>
                      <a:pt x="345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81"/>
              <p:cNvSpPr/>
              <p:nvPr/>
            </p:nvSpPr>
            <p:spPr>
              <a:xfrm>
                <a:off x="4658050" y="2938488"/>
                <a:ext cx="101825" cy="101825"/>
              </a:xfrm>
              <a:custGeom>
                <a:rect b="b" l="l" r="r" t="t"/>
                <a:pathLst>
                  <a:path extrusionOk="0" h="4073" w="4073">
                    <a:moveTo>
                      <a:pt x="1596" y="0"/>
                    </a:moveTo>
                    <a:lnTo>
                      <a:pt x="310" y="1286"/>
                    </a:lnTo>
                    <a:lnTo>
                      <a:pt x="882" y="1834"/>
                    </a:lnTo>
                    <a:lnTo>
                      <a:pt x="0" y="2691"/>
                    </a:lnTo>
                    <a:lnTo>
                      <a:pt x="1382" y="4073"/>
                    </a:lnTo>
                    <a:lnTo>
                      <a:pt x="2239" y="3215"/>
                    </a:lnTo>
                    <a:lnTo>
                      <a:pt x="2811" y="3763"/>
                    </a:lnTo>
                    <a:lnTo>
                      <a:pt x="4073" y="2501"/>
                    </a:lnTo>
                    <a:lnTo>
                      <a:pt x="15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81"/>
              <p:cNvSpPr/>
              <p:nvPr/>
            </p:nvSpPr>
            <p:spPr>
              <a:xfrm>
                <a:off x="4580050" y="2945638"/>
                <a:ext cx="33375" cy="33350"/>
              </a:xfrm>
              <a:custGeom>
                <a:rect b="b" l="l" r="r" t="t"/>
                <a:pathLst>
                  <a:path extrusionOk="0" h="1334" w="1335">
                    <a:moveTo>
                      <a:pt x="477" y="0"/>
                    </a:moveTo>
                    <a:lnTo>
                      <a:pt x="1" y="477"/>
                    </a:lnTo>
                    <a:lnTo>
                      <a:pt x="858" y="1334"/>
                    </a:lnTo>
                    <a:lnTo>
                      <a:pt x="1334" y="858"/>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81"/>
              <p:cNvSpPr/>
              <p:nvPr/>
            </p:nvSpPr>
            <p:spPr>
              <a:xfrm>
                <a:off x="4562800" y="2989088"/>
                <a:ext cx="26800" cy="18475"/>
              </a:xfrm>
              <a:custGeom>
                <a:rect b="b" l="l" r="r" t="t"/>
                <a:pathLst>
                  <a:path extrusionOk="0" h="739" w="1072">
                    <a:moveTo>
                      <a:pt x="72" y="1"/>
                    </a:moveTo>
                    <a:lnTo>
                      <a:pt x="0" y="644"/>
                    </a:lnTo>
                    <a:lnTo>
                      <a:pt x="1024" y="739"/>
                    </a:lnTo>
                    <a:lnTo>
                      <a:pt x="1072" y="96"/>
                    </a:lnTo>
                    <a:lnTo>
                      <a:pt x="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81"/>
              <p:cNvSpPr/>
              <p:nvPr/>
            </p:nvSpPr>
            <p:spPr>
              <a:xfrm>
                <a:off x="4622325" y="2929563"/>
                <a:ext cx="18475" cy="26800"/>
              </a:xfrm>
              <a:custGeom>
                <a:rect b="b" l="l" r="r" t="t"/>
                <a:pathLst>
                  <a:path extrusionOk="0" h="1072" w="739">
                    <a:moveTo>
                      <a:pt x="667" y="0"/>
                    </a:moveTo>
                    <a:lnTo>
                      <a:pt x="1" y="48"/>
                    </a:lnTo>
                    <a:lnTo>
                      <a:pt x="96" y="1072"/>
                    </a:lnTo>
                    <a:lnTo>
                      <a:pt x="739" y="1000"/>
                    </a:ln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81"/>
              <p:cNvSpPr/>
              <p:nvPr/>
            </p:nvSpPr>
            <p:spPr>
              <a:xfrm>
                <a:off x="4718775" y="3084938"/>
                <a:ext cx="33375" cy="33375"/>
              </a:xfrm>
              <a:custGeom>
                <a:rect b="b" l="l" r="r" t="t"/>
                <a:pathLst>
                  <a:path extrusionOk="0" h="1335" w="1335">
                    <a:moveTo>
                      <a:pt x="477" y="1"/>
                    </a:moveTo>
                    <a:lnTo>
                      <a:pt x="1" y="477"/>
                    </a:lnTo>
                    <a:lnTo>
                      <a:pt x="858" y="1334"/>
                    </a:lnTo>
                    <a:lnTo>
                      <a:pt x="1334" y="858"/>
                    </a:ln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81"/>
              <p:cNvSpPr/>
              <p:nvPr/>
            </p:nvSpPr>
            <p:spPr>
              <a:xfrm>
                <a:off x="4741400" y="3056963"/>
                <a:ext cx="26825" cy="18475"/>
              </a:xfrm>
              <a:custGeom>
                <a:rect b="b" l="l" r="r" t="t"/>
                <a:pathLst>
                  <a:path extrusionOk="0" h="739" w="1073">
                    <a:moveTo>
                      <a:pt x="72" y="1"/>
                    </a:moveTo>
                    <a:lnTo>
                      <a:pt x="1" y="644"/>
                    </a:lnTo>
                    <a:lnTo>
                      <a:pt x="1025" y="739"/>
                    </a:lnTo>
                    <a:lnTo>
                      <a:pt x="1072" y="72"/>
                    </a:lnTo>
                    <a:lnTo>
                      <a:pt x="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81"/>
              <p:cNvSpPr/>
              <p:nvPr/>
            </p:nvSpPr>
            <p:spPr>
              <a:xfrm>
                <a:off x="4690200" y="3108163"/>
                <a:ext cx="18475" cy="26825"/>
              </a:xfrm>
              <a:custGeom>
                <a:rect b="b" l="l" r="r" t="t"/>
                <a:pathLst>
                  <a:path extrusionOk="0" h="1073" w="739">
                    <a:moveTo>
                      <a:pt x="667" y="1"/>
                    </a:moveTo>
                    <a:lnTo>
                      <a:pt x="0" y="48"/>
                    </a:lnTo>
                    <a:lnTo>
                      <a:pt x="96" y="1072"/>
                    </a:lnTo>
                    <a:lnTo>
                      <a:pt x="739" y="1001"/>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11" name="Google Shape;1811;p81"/>
          <p:cNvGrpSpPr/>
          <p:nvPr/>
        </p:nvGrpSpPr>
        <p:grpSpPr>
          <a:xfrm>
            <a:off x="6223696" y="2157376"/>
            <a:ext cx="275403" cy="302048"/>
            <a:chOff x="4536600" y="2432438"/>
            <a:chExt cx="258400" cy="283400"/>
          </a:xfrm>
        </p:grpSpPr>
        <p:sp>
          <p:nvSpPr>
            <p:cNvPr id="1812" name="Google Shape;1812;p81"/>
            <p:cNvSpPr/>
            <p:nvPr/>
          </p:nvSpPr>
          <p:spPr>
            <a:xfrm>
              <a:off x="4536600" y="2576513"/>
              <a:ext cx="31575" cy="73850"/>
            </a:xfrm>
            <a:custGeom>
              <a:rect b="b" l="l" r="r" t="t"/>
              <a:pathLst>
                <a:path extrusionOk="0" h="2954" w="1263">
                  <a:moveTo>
                    <a:pt x="1262" y="0"/>
                  </a:moveTo>
                  <a:cubicBezTo>
                    <a:pt x="548" y="119"/>
                    <a:pt x="0" y="715"/>
                    <a:pt x="0" y="1477"/>
                  </a:cubicBezTo>
                  <a:cubicBezTo>
                    <a:pt x="0" y="2215"/>
                    <a:pt x="548" y="2834"/>
                    <a:pt x="1262" y="2953"/>
                  </a:cubicBez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81"/>
            <p:cNvSpPr/>
            <p:nvPr/>
          </p:nvSpPr>
          <p:spPr>
            <a:xfrm>
              <a:off x="4764025" y="2576513"/>
              <a:ext cx="30975" cy="73850"/>
            </a:xfrm>
            <a:custGeom>
              <a:rect b="b" l="l" r="r" t="t"/>
              <a:pathLst>
                <a:path extrusionOk="0" h="2954" w="1239">
                  <a:moveTo>
                    <a:pt x="0" y="0"/>
                  </a:moveTo>
                  <a:lnTo>
                    <a:pt x="0" y="2953"/>
                  </a:lnTo>
                  <a:cubicBezTo>
                    <a:pt x="715" y="2834"/>
                    <a:pt x="1239" y="2215"/>
                    <a:pt x="1239" y="1477"/>
                  </a:cubicBezTo>
                  <a:cubicBezTo>
                    <a:pt x="1239" y="715"/>
                    <a:pt x="715" y="11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81"/>
            <p:cNvSpPr/>
            <p:nvPr/>
          </p:nvSpPr>
          <p:spPr>
            <a:xfrm>
              <a:off x="4583625" y="2634263"/>
              <a:ext cx="35150" cy="81000"/>
            </a:xfrm>
            <a:custGeom>
              <a:rect b="b" l="l" r="r" t="t"/>
              <a:pathLst>
                <a:path extrusionOk="0" h="3240" w="1406">
                  <a:moveTo>
                    <a:pt x="1" y="0"/>
                  </a:moveTo>
                  <a:lnTo>
                    <a:pt x="1" y="3239"/>
                  </a:lnTo>
                  <a:lnTo>
                    <a:pt x="691" y="3239"/>
                  </a:lnTo>
                  <a:lnTo>
                    <a:pt x="691" y="1786"/>
                  </a:lnTo>
                  <a:cubicBezTo>
                    <a:pt x="1120" y="1596"/>
                    <a:pt x="1406" y="1215"/>
                    <a:pt x="1406" y="691"/>
                  </a:cubicBezTo>
                  <a:lnTo>
                    <a:pt x="14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81"/>
            <p:cNvSpPr/>
            <p:nvPr/>
          </p:nvSpPr>
          <p:spPr>
            <a:xfrm>
              <a:off x="4584825" y="2534838"/>
              <a:ext cx="73250" cy="50625"/>
            </a:xfrm>
            <a:custGeom>
              <a:rect b="b" l="l" r="r" t="t"/>
              <a:pathLst>
                <a:path extrusionOk="0" h="2025" w="2930">
                  <a:moveTo>
                    <a:pt x="1000" y="0"/>
                  </a:moveTo>
                  <a:cubicBezTo>
                    <a:pt x="429" y="0"/>
                    <a:pt x="0" y="453"/>
                    <a:pt x="0" y="1024"/>
                  </a:cubicBezTo>
                  <a:cubicBezTo>
                    <a:pt x="0" y="1572"/>
                    <a:pt x="429" y="2025"/>
                    <a:pt x="1000" y="2025"/>
                  </a:cubicBezTo>
                  <a:lnTo>
                    <a:pt x="1977" y="2025"/>
                  </a:lnTo>
                  <a:lnTo>
                    <a:pt x="2929" y="1072"/>
                  </a:lnTo>
                  <a:lnTo>
                    <a:pt x="29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81"/>
            <p:cNvSpPr/>
            <p:nvPr/>
          </p:nvSpPr>
          <p:spPr>
            <a:xfrm>
              <a:off x="4584825" y="2576513"/>
              <a:ext cx="163750" cy="41100"/>
            </a:xfrm>
            <a:custGeom>
              <a:rect b="b" l="l" r="r" t="t"/>
              <a:pathLst>
                <a:path extrusionOk="0" h="1644" w="6550">
                  <a:moveTo>
                    <a:pt x="3263" y="0"/>
                  </a:moveTo>
                  <a:lnTo>
                    <a:pt x="2263" y="1024"/>
                  </a:lnTo>
                  <a:lnTo>
                    <a:pt x="1000" y="1024"/>
                  </a:lnTo>
                  <a:cubicBezTo>
                    <a:pt x="619" y="1024"/>
                    <a:pt x="286" y="905"/>
                    <a:pt x="0" y="691"/>
                  </a:cubicBezTo>
                  <a:lnTo>
                    <a:pt x="0" y="1644"/>
                  </a:lnTo>
                  <a:lnTo>
                    <a:pt x="6549" y="1644"/>
                  </a:lnTo>
                  <a:lnTo>
                    <a:pt x="6549" y="715"/>
                  </a:lnTo>
                  <a:cubicBezTo>
                    <a:pt x="6264" y="929"/>
                    <a:pt x="5906" y="1048"/>
                    <a:pt x="5549" y="1048"/>
                  </a:cubicBezTo>
                  <a:lnTo>
                    <a:pt x="4287" y="1048"/>
                  </a:lnTo>
                  <a:lnTo>
                    <a:pt x="4287" y="1024"/>
                  </a:ln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81"/>
            <p:cNvSpPr/>
            <p:nvPr/>
          </p:nvSpPr>
          <p:spPr>
            <a:xfrm>
              <a:off x="4583625" y="2432438"/>
              <a:ext cx="163750" cy="94675"/>
            </a:xfrm>
            <a:custGeom>
              <a:rect b="b" l="l" r="r" t="t"/>
              <a:pathLst>
                <a:path extrusionOk="0" h="3787" w="6550">
                  <a:moveTo>
                    <a:pt x="3287" y="0"/>
                  </a:moveTo>
                  <a:cubicBezTo>
                    <a:pt x="1453" y="0"/>
                    <a:pt x="1" y="1453"/>
                    <a:pt x="1" y="3263"/>
                  </a:cubicBezTo>
                  <a:lnTo>
                    <a:pt x="1" y="3787"/>
                  </a:lnTo>
                  <a:cubicBezTo>
                    <a:pt x="263" y="3572"/>
                    <a:pt x="620" y="3453"/>
                    <a:pt x="1025" y="3453"/>
                  </a:cubicBezTo>
                  <a:lnTo>
                    <a:pt x="5573" y="3453"/>
                  </a:lnTo>
                  <a:cubicBezTo>
                    <a:pt x="5930" y="3453"/>
                    <a:pt x="6288" y="3572"/>
                    <a:pt x="6550" y="3787"/>
                  </a:cubicBezTo>
                  <a:lnTo>
                    <a:pt x="6550" y="3263"/>
                  </a:lnTo>
                  <a:cubicBezTo>
                    <a:pt x="6550" y="1453"/>
                    <a:pt x="5097" y="0"/>
                    <a:pt x="32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81"/>
            <p:cNvSpPr/>
            <p:nvPr/>
          </p:nvSpPr>
          <p:spPr>
            <a:xfrm>
              <a:off x="4712825" y="2634263"/>
              <a:ext cx="34550" cy="81575"/>
            </a:xfrm>
            <a:custGeom>
              <a:rect b="b" l="l" r="r" t="t"/>
              <a:pathLst>
                <a:path extrusionOk="0" h="3263" w="1382">
                  <a:moveTo>
                    <a:pt x="0" y="0"/>
                  </a:moveTo>
                  <a:lnTo>
                    <a:pt x="0" y="739"/>
                  </a:lnTo>
                  <a:lnTo>
                    <a:pt x="24" y="739"/>
                  </a:lnTo>
                  <a:cubicBezTo>
                    <a:pt x="24" y="1215"/>
                    <a:pt x="310" y="1620"/>
                    <a:pt x="739" y="1810"/>
                  </a:cubicBezTo>
                  <a:lnTo>
                    <a:pt x="739" y="3263"/>
                  </a:lnTo>
                  <a:lnTo>
                    <a:pt x="1382" y="3263"/>
                  </a:lnTo>
                  <a:lnTo>
                    <a:pt x="138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81"/>
            <p:cNvSpPr/>
            <p:nvPr/>
          </p:nvSpPr>
          <p:spPr>
            <a:xfrm>
              <a:off x="4674725" y="2534838"/>
              <a:ext cx="73250" cy="50625"/>
            </a:xfrm>
            <a:custGeom>
              <a:rect b="b" l="l" r="r" t="t"/>
              <a:pathLst>
                <a:path extrusionOk="0" h="2025" w="2930">
                  <a:moveTo>
                    <a:pt x="0" y="0"/>
                  </a:moveTo>
                  <a:lnTo>
                    <a:pt x="0" y="1072"/>
                  </a:lnTo>
                  <a:lnTo>
                    <a:pt x="953" y="2025"/>
                  </a:lnTo>
                  <a:lnTo>
                    <a:pt x="1929" y="2025"/>
                  </a:lnTo>
                  <a:cubicBezTo>
                    <a:pt x="2501" y="2025"/>
                    <a:pt x="2929" y="1572"/>
                    <a:pt x="2929" y="1024"/>
                  </a:cubicBezTo>
                  <a:cubicBezTo>
                    <a:pt x="2929" y="453"/>
                    <a:pt x="2501" y="0"/>
                    <a:pt x="19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0" name="Google Shape;1820;p81"/>
          <p:cNvGrpSpPr/>
          <p:nvPr/>
        </p:nvGrpSpPr>
        <p:grpSpPr>
          <a:xfrm>
            <a:off x="6232249" y="1601537"/>
            <a:ext cx="258297" cy="302687"/>
            <a:chOff x="4544925" y="1987113"/>
            <a:chExt cx="242350" cy="284000"/>
          </a:xfrm>
        </p:grpSpPr>
        <p:sp>
          <p:nvSpPr>
            <p:cNvPr id="1821" name="Google Shape;1821;p81"/>
            <p:cNvSpPr/>
            <p:nvPr/>
          </p:nvSpPr>
          <p:spPr>
            <a:xfrm>
              <a:off x="4571725" y="1987113"/>
              <a:ext cx="187550" cy="76825"/>
            </a:xfrm>
            <a:custGeom>
              <a:rect b="b" l="l" r="r" t="t"/>
              <a:pathLst>
                <a:path extrusionOk="0" h="3073" w="7502">
                  <a:moveTo>
                    <a:pt x="3763" y="0"/>
                  </a:moveTo>
                  <a:cubicBezTo>
                    <a:pt x="1906" y="0"/>
                    <a:pt x="358" y="1310"/>
                    <a:pt x="0" y="3072"/>
                  </a:cubicBezTo>
                  <a:cubicBezTo>
                    <a:pt x="215" y="2929"/>
                    <a:pt x="477" y="2810"/>
                    <a:pt x="786" y="2739"/>
                  </a:cubicBezTo>
                  <a:cubicBezTo>
                    <a:pt x="1239" y="1548"/>
                    <a:pt x="2382" y="691"/>
                    <a:pt x="3763" y="691"/>
                  </a:cubicBezTo>
                  <a:cubicBezTo>
                    <a:pt x="5120" y="691"/>
                    <a:pt x="6287" y="1548"/>
                    <a:pt x="6740" y="2786"/>
                  </a:cubicBezTo>
                  <a:cubicBezTo>
                    <a:pt x="7026" y="2810"/>
                    <a:pt x="7264" y="2929"/>
                    <a:pt x="7502" y="3072"/>
                  </a:cubicBezTo>
                  <a:cubicBezTo>
                    <a:pt x="7145" y="1310"/>
                    <a:pt x="5597" y="0"/>
                    <a:pt x="37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81"/>
            <p:cNvSpPr/>
            <p:nvPr/>
          </p:nvSpPr>
          <p:spPr>
            <a:xfrm>
              <a:off x="4674725" y="2179413"/>
              <a:ext cx="58375" cy="91700"/>
            </a:xfrm>
            <a:custGeom>
              <a:rect b="b" l="l" r="r" t="t"/>
              <a:pathLst>
                <a:path extrusionOk="0" h="3668" w="2335">
                  <a:moveTo>
                    <a:pt x="858" y="0"/>
                  </a:moveTo>
                  <a:cubicBezTo>
                    <a:pt x="834" y="262"/>
                    <a:pt x="691" y="596"/>
                    <a:pt x="357" y="977"/>
                  </a:cubicBezTo>
                  <a:cubicBezTo>
                    <a:pt x="215" y="1167"/>
                    <a:pt x="96" y="1310"/>
                    <a:pt x="0" y="1405"/>
                  </a:cubicBezTo>
                  <a:lnTo>
                    <a:pt x="0" y="3668"/>
                  </a:lnTo>
                  <a:lnTo>
                    <a:pt x="2334" y="3668"/>
                  </a:lnTo>
                  <a:lnTo>
                    <a:pt x="2334" y="500"/>
                  </a:lnTo>
                  <a:lnTo>
                    <a:pt x="8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81"/>
            <p:cNvSpPr/>
            <p:nvPr/>
          </p:nvSpPr>
          <p:spPr>
            <a:xfrm>
              <a:off x="4599100" y="2179413"/>
              <a:ext cx="58975" cy="91700"/>
            </a:xfrm>
            <a:custGeom>
              <a:rect b="b" l="l" r="r" t="t"/>
              <a:pathLst>
                <a:path extrusionOk="0" h="3668" w="2359">
                  <a:moveTo>
                    <a:pt x="1477" y="0"/>
                  </a:moveTo>
                  <a:lnTo>
                    <a:pt x="1" y="429"/>
                  </a:lnTo>
                  <a:lnTo>
                    <a:pt x="1" y="3668"/>
                  </a:lnTo>
                  <a:lnTo>
                    <a:pt x="2358" y="3668"/>
                  </a:lnTo>
                  <a:lnTo>
                    <a:pt x="2358" y="1405"/>
                  </a:lnTo>
                  <a:cubicBezTo>
                    <a:pt x="2239" y="1310"/>
                    <a:pt x="2120" y="1167"/>
                    <a:pt x="1977" y="977"/>
                  </a:cubicBezTo>
                  <a:cubicBezTo>
                    <a:pt x="1644" y="596"/>
                    <a:pt x="1501" y="262"/>
                    <a:pt x="14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81"/>
            <p:cNvSpPr/>
            <p:nvPr/>
          </p:nvSpPr>
          <p:spPr>
            <a:xfrm>
              <a:off x="4544925" y="2194888"/>
              <a:ext cx="38125" cy="75025"/>
            </a:xfrm>
            <a:custGeom>
              <a:rect b="b" l="l" r="r" t="t"/>
              <a:pathLst>
                <a:path extrusionOk="0" h="3001" w="1525">
                  <a:moveTo>
                    <a:pt x="1525" y="0"/>
                  </a:moveTo>
                  <a:lnTo>
                    <a:pt x="1049" y="143"/>
                  </a:lnTo>
                  <a:cubicBezTo>
                    <a:pt x="429" y="334"/>
                    <a:pt x="1" y="905"/>
                    <a:pt x="1" y="1548"/>
                  </a:cubicBezTo>
                  <a:lnTo>
                    <a:pt x="1" y="3001"/>
                  </a:lnTo>
                  <a:lnTo>
                    <a:pt x="1525" y="3001"/>
                  </a:lnTo>
                  <a:lnTo>
                    <a:pt x="15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81"/>
            <p:cNvSpPr/>
            <p:nvPr/>
          </p:nvSpPr>
          <p:spPr>
            <a:xfrm>
              <a:off x="4653275" y="2168688"/>
              <a:ext cx="26825" cy="29800"/>
            </a:xfrm>
            <a:custGeom>
              <a:rect b="b" l="l" r="r" t="t"/>
              <a:pathLst>
                <a:path extrusionOk="0" h="1192" w="1073">
                  <a:moveTo>
                    <a:pt x="1" y="1"/>
                  </a:moveTo>
                  <a:lnTo>
                    <a:pt x="1" y="358"/>
                  </a:lnTo>
                  <a:cubicBezTo>
                    <a:pt x="1" y="524"/>
                    <a:pt x="263" y="905"/>
                    <a:pt x="525" y="1191"/>
                  </a:cubicBezTo>
                  <a:cubicBezTo>
                    <a:pt x="787" y="882"/>
                    <a:pt x="1073" y="524"/>
                    <a:pt x="1073" y="358"/>
                  </a:cubicBezTo>
                  <a:lnTo>
                    <a:pt x="1073" y="1"/>
                  </a:lnTo>
                  <a:cubicBezTo>
                    <a:pt x="882" y="48"/>
                    <a:pt x="692" y="72"/>
                    <a:pt x="525" y="72"/>
                  </a:cubicBezTo>
                  <a:cubicBezTo>
                    <a:pt x="358" y="72"/>
                    <a:pt x="168" y="4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81"/>
            <p:cNvSpPr/>
            <p:nvPr/>
          </p:nvSpPr>
          <p:spPr>
            <a:xfrm>
              <a:off x="4749150" y="2197863"/>
              <a:ext cx="38125" cy="73250"/>
            </a:xfrm>
            <a:custGeom>
              <a:rect b="b" l="l" r="r" t="t"/>
              <a:pathLst>
                <a:path extrusionOk="0" h="2930" w="1525">
                  <a:moveTo>
                    <a:pt x="0" y="0"/>
                  </a:moveTo>
                  <a:lnTo>
                    <a:pt x="0" y="2930"/>
                  </a:lnTo>
                  <a:lnTo>
                    <a:pt x="1524" y="2930"/>
                  </a:lnTo>
                  <a:lnTo>
                    <a:pt x="1524" y="1548"/>
                  </a:lnTo>
                  <a:cubicBezTo>
                    <a:pt x="1524" y="929"/>
                    <a:pt x="1119" y="381"/>
                    <a:pt x="524" y="191"/>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81"/>
            <p:cNvSpPr/>
            <p:nvPr/>
          </p:nvSpPr>
          <p:spPr>
            <a:xfrm>
              <a:off x="4570525" y="2072238"/>
              <a:ext cx="33375" cy="54800"/>
            </a:xfrm>
            <a:custGeom>
              <a:rect b="b" l="l" r="r" t="t"/>
              <a:pathLst>
                <a:path extrusionOk="0" h="2192" w="1335">
                  <a:moveTo>
                    <a:pt x="1096" y="1"/>
                  </a:moveTo>
                  <a:cubicBezTo>
                    <a:pt x="501" y="1"/>
                    <a:pt x="1" y="477"/>
                    <a:pt x="1" y="1096"/>
                  </a:cubicBezTo>
                  <a:cubicBezTo>
                    <a:pt x="1" y="1691"/>
                    <a:pt x="477" y="2192"/>
                    <a:pt x="1096" y="2192"/>
                  </a:cubicBezTo>
                  <a:lnTo>
                    <a:pt x="1334" y="2192"/>
                  </a:lnTo>
                  <a:cubicBezTo>
                    <a:pt x="1215" y="1906"/>
                    <a:pt x="1144" y="1596"/>
                    <a:pt x="1144" y="1239"/>
                  </a:cubicBezTo>
                  <a:lnTo>
                    <a:pt x="1144" y="524"/>
                  </a:lnTo>
                  <a:lnTo>
                    <a:pt x="1168" y="524"/>
                  </a:lnTo>
                  <a:cubicBezTo>
                    <a:pt x="1168" y="358"/>
                    <a:pt x="1191" y="167"/>
                    <a:pt x="12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81"/>
            <p:cNvSpPr/>
            <p:nvPr/>
          </p:nvSpPr>
          <p:spPr>
            <a:xfrm>
              <a:off x="4615175" y="2073438"/>
              <a:ext cx="101250" cy="81575"/>
            </a:xfrm>
            <a:custGeom>
              <a:rect b="b" l="l" r="r" t="t"/>
              <a:pathLst>
                <a:path extrusionOk="0" h="3263" w="4050">
                  <a:moveTo>
                    <a:pt x="3978" y="0"/>
                  </a:moveTo>
                  <a:cubicBezTo>
                    <a:pt x="3740" y="238"/>
                    <a:pt x="3406" y="429"/>
                    <a:pt x="3025" y="429"/>
                  </a:cubicBezTo>
                  <a:lnTo>
                    <a:pt x="977" y="429"/>
                  </a:lnTo>
                  <a:cubicBezTo>
                    <a:pt x="620" y="429"/>
                    <a:pt x="287" y="286"/>
                    <a:pt x="48" y="48"/>
                  </a:cubicBezTo>
                  <a:cubicBezTo>
                    <a:pt x="25" y="191"/>
                    <a:pt x="1" y="334"/>
                    <a:pt x="1" y="500"/>
                  </a:cubicBezTo>
                  <a:lnTo>
                    <a:pt x="1" y="1239"/>
                  </a:lnTo>
                  <a:cubicBezTo>
                    <a:pt x="1" y="2334"/>
                    <a:pt x="882" y="3263"/>
                    <a:pt x="2025" y="3263"/>
                  </a:cubicBezTo>
                  <a:cubicBezTo>
                    <a:pt x="3144" y="3215"/>
                    <a:pt x="4049" y="2310"/>
                    <a:pt x="4049" y="1191"/>
                  </a:cubicBezTo>
                  <a:lnTo>
                    <a:pt x="4049" y="476"/>
                  </a:lnTo>
                  <a:cubicBezTo>
                    <a:pt x="4049" y="310"/>
                    <a:pt x="4002" y="167"/>
                    <a:pt x="39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81"/>
            <p:cNvSpPr/>
            <p:nvPr/>
          </p:nvSpPr>
          <p:spPr>
            <a:xfrm>
              <a:off x="4625300" y="2034738"/>
              <a:ext cx="82200" cy="32175"/>
            </a:xfrm>
            <a:custGeom>
              <a:rect b="b" l="l" r="r" t="t"/>
              <a:pathLst>
                <a:path extrusionOk="0" h="1287" w="3288">
                  <a:moveTo>
                    <a:pt x="1644" y="0"/>
                  </a:moveTo>
                  <a:cubicBezTo>
                    <a:pt x="953" y="0"/>
                    <a:pt x="358" y="334"/>
                    <a:pt x="1" y="834"/>
                  </a:cubicBezTo>
                  <a:cubicBezTo>
                    <a:pt x="72" y="1120"/>
                    <a:pt x="310" y="1286"/>
                    <a:pt x="596" y="1286"/>
                  </a:cubicBezTo>
                  <a:lnTo>
                    <a:pt x="2668" y="1286"/>
                  </a:lnTo>
                  <a:cubicBezTo>
                    <a:pt x="2954" y="1286"/>
                    <a:pt x="3192" y="1120"/>
                    <a:pt x="3287" y="834"/>
                  </a:cubicBezTo>
                  <a:cubicBezTo>
                    <a:pt x="2930" y="334"/>
                    <a:pt x="2334" y="0"/>
                    <a:pt x="16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81"/>
            <p:cNvSpPr/>
            <p:nvPr/>
          </p:nvSpPr>
          <p:spPr>
            <a:xfrm>
              <a:off x="4728300" y="2072238"/>
              <a:ext cx="33375" cy="95275"/>
            </a:xfrm>
            <a:custGeom>
              <a:rect b="b" l="l" r="r" t="t"/>
              <a:pathLst>
                <a:path extrusionOk="0" h="3811" w="1335">
                  <a:moveTo>
                    <a:pt x="120" y="1"/>
                  </a:moveTo>
                  <a:cubicBezTo>
                    <a:pt x="143" y="167"/>
                    <a:pt x="167" y="358"/>
                    <a:pt x="167" y="524"/>
                  </a:cubicBezTo>
                  <a:lnTo>
                    <a:pt x="167" y="1239"/>
                  </a:lnTo>
                  <a:cubicBezTo>
                    <a:pt x="167" y="1572"/>
                    <a:pt x="120" y="1906"/>
                    <a:pt x="1" y="2192"/>
                  </a:cubicBezTo>
                  <a:lnTo>
                    <a:pt x="239" y="2192"/>
                  </a:lnTo>
                  <a:cubicBezTo>
                    <a:pt x="382" y="2192"/>
                    <a:pt x="525" y="2168"/>
                    <a:pt x="644" y="2120"/>
                  </a:cubicBezTo>
                  <a:lnTo>
                    <a:pt x="644" y="2739"/>
                  </a:lnTo>
                  <a:lnTo>
                    <a:pt x="48" y="3335"/>
                  </a:lnTo>
                  <a:lnTo>
                    <a:pt x="525" y="3811"/>
                  </a:lnTo>
                  <a:lnTo>
                    <a:pt x="1334" y="3001"/>
                  </a:lnTo>
                  <a:lnTo>
                    <a:pt x="1334" y="1096"/>
                  </a:lnTo>
                  <a:cubicBezTo>
                    <a:pt x="1334" y="501"/>
                    <a:pt x="858" y="1"/>
                    <a:pt x="2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1" name="Google Shape;1831;p81"/>
          <p:cNvGrpSpPr/>
          <p:nvPr/>
        </p:nvGrpSpPr>
        <p:grpSpPr>
          <a:xfrm>
            <a:off x="4719047" y="3918816"/>
            <a:ext cx="301435" cy="302687"/>
            <a:chOff x="3531625" y="3856538"/>
            <a:chExt cx="282825" cy="284000"/>
          </a:xfrm>
        </p:grpSpPr>
        <p:sp>
          <p:nvSpPr>
            <p:cNvPr id="1832" name="Google Shape;1832;p81"/>
            <p:cNvSpPr/>
            <p:nvPr/>
          </p:nvSpPr>
          <p:spPr>
            <a:xfrm>
              <a:off x="3724525" y="3962513"/>
              <a:ext cx="13125" cy="13125"/>
            </a:xfrm>
            <a:custGeom>
              <a:rect b="b" l="l" r="r" t="t"/>
              <a:pathLst>
                <a:path extrusionOk="0" h="525" w="525">
                  <a:moveTo>
                    <a:pt x="262" y="0"/>
                  </a:moveTo>
                  <a:cubicBezTo>
                    <a:pt x="119" y="0"/>
                    <a:pt x="0" y="119"/>
                    <a:pt x="0" y="262"/>
                  </a:cubicBezTo>
                  <a:cubicBezTo>
                    <a:pt x="0" y="405"/>
                    <a:pt x="119" y="524"/>
                    <a:pt x="262" y="524"/>
                  </a:cubicBezTo>
                  <a:cubicBezTo>
                    <a:pt x="405" y="524"/>
                    <a:pt x="524" y="405"/>
                    <a:pt x="524" y="262"/>
                  </a:cubicBezTo>
                  <a:cubicBezTo>
                    <a:pt x="524" y="119"/>
                    <a:pt x="405" y="0"/>
                    <a:pt x="2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81"/>
            <p:cNvSpPr/>
            <p:nvPr/>
          </p:nvSpPr>
          <p:spPr>
            <a:xfrm>
              <a:off x="3669150" y="3856538"/>
              <a:ext cx="145300" cy="172075"/>
            </a:xfrm>
            <a:custGeom>
              <a:rect b="b" l="l" r="r" t="t"/>
              <a:pathLst>
                <a:path extrusionOk="0" h="6883" w="5812">
                  <a:moveTo>
                    <a:pt x="2477" y="691"/>
                  </a:moveTo>
                  <a:cubicBezTo>
                    <a:pt x="2835" y="691"/>
                    <a:pt x="3120" y="1000"/>
                    <a:pt x="3120" y="1358"/>
                  </a:cubicBezTo>
                  <a:cubicBezTo>
                    <a:pt x="3120" y="1596"/>
                    <a:pt x="2977" y="1786"/>
                    <a:pt x="2811" y="1905"/>
                  </a:cubicBezTo>
                  <a:lnTo>
                    <a:pt x="2811" y="1286"/>
                  </a:lnTo>
                  <a:lnTo>
                    <a:pt x="2144" y="1286"/>
                  </a:lnTo>
                  <a:lnTo>
                    <a:pt x="2144" y="1905"/>
                  </a:lnTo>
                  <a:cubicBezTo>
                    <a:pt x="1930" y="1786"/>
                    <a:pt x="1811" y="1596"/>
                    <a:pt x="1811" y="1358"/>
                  </a:cubicBezTo>
                  <a:cubicBezTo>
                    <a:pt x="1787" y="1000"/>
                    <a:pt x="2096" y="691"/>
                    <a:pt x="2477" y="691"/>
                  </a:cubicBezTo>
                  <a:close/>
                  <a:moveTo>
                    <a:pt x="2811" y="3048"/>
                  </a:moveTo>
                  <a:lnTo>
                    <a:pt x="2811" y="3644"/>
                  </a:lnTo>
                  <a:cubicBezTo>
                    <a:pt x="3168" y="3763"/>
                    <a:pt x="3406" y="4120"/>
                    <a:pt x="3406" y="4501"/>
                  </a:cubicBezTo>
                  <a:cubicBezTo>
                    <a:pt x="3406" y="4882"/>
                    <a:pt x="3120" y="5239"/>
                    <a:pt x="2811" y="5358"/>
                  </a:cubicBezTo>
                  <a:lnTo>
                    <a:pt x="2811" y="6001"/>
                  </a:lnTo>
                  <a:lnTo>
                    <a:pt x="2144" y="6001"/>
                  </a:lnTo>
                  <a:lnTo>
                    <a:pt x="2144" y="5358"/>
                  </a:lnTo>
                  <a:cubicBezTo>
                    <a:pt x="1787" y="5239"/>
                    <a:pt x="1549" y="4882"/>
                    <a:pt x="1549" y="4501"/>
                  </a:cubicBezTo>
                  <a:cubicBezTo>
                    <a:pt x="1549" y="4120"/>
                    <a:pt x="1787" y="3763"/>
                    <a:pt x="2144" y="3644"/>
                  </a:cubicBezTo>
                  <a:lnTo>
                    <a:pt x="2144" y="3048"/>
                  </a:lnTo>
                  <a:close/>
                  <a:moveTo>
                    <a:pt x="2406" y="0"/>
                  </a:moveTo>
                  <a:cubicBezTo>
                    <a:pt x="1668" y="0"/>
                    <a:pt x="1072" y="596"/>
                    <a:pt x="1072" y="1358"/>
                  </a:cubicBezTo>
                  <a:cubicBezTo>
                    <a:pt x="1072" y="1715"/>
                    <a:pt x="1215" y="2072"/>
                    <a:pt x="1453" y="2310"/>
                  </a:cubicBezTo>
                  <a:cubicBezTo>
                    <a:pt x="596" y="2667"/>
                    <a:pt x="1" y="3525"/>
                    <a:pt x="1" y="4501"/>
                  </a:cubicBezTo>
                  <a:cubicBezTo>
                    <a:pt x="1" y="5811"/>
                    <a:pt x="1072" y="6883"/>
                    <a:pt x="2382" y="6883"/>
                  </a:cubicBezTo>
                  <a:cubicBezTo>
                    <a:pt x="3692" y="6883"/>
                    <a:pt x="4764" y="5811"/>
                    <a:pt x="4764" y="4501"/>
                  </a:cubicBezTo>
                  <a:cubicBezTo>
                    <a:pt x="4764" y="4025"/>
                    <a:pt x="4621" y="3572"/>
                    <a:pt x="4382" y="3191"/>
                  </a:cubicBezTo>
                  <a:lnTo>
                    <a:pt x="4883" y="2691"/>
                  </a:lnTo>
                  <a:lnTo>
                    <a:pt x="5335" y="3048"/>
                  </a:lnTo>
                  <a:lnTo>
                    <a:pt x="5811" y="2572"/>
                  </a:lnTo>
                  <a:lnTo>
                    <a:pt x="4621" y="1405"/>
                  </a:lnTo>
                  <a:lnTo>
                    <a:pt x="4144" y="1882"/>
                  </a:lnTo>
                  <a:lnTo>
                    <a:pt x="4478" y="2215"/>
                  </a:lnTo>
                  <a:lnTo>
                    <a:pt x="4001" y="2691"/>
                  </a:lnTo>
                  <a:cubicBezTo>
                    <a:pt x="3811" y="2548"/>
                    <a:pt x="3597" y="2382"/>
                    <a:pt x="3358" y="2310"/>
                  </a:cubicBezTo>
                  <a:cubicBezTo>
                    <a:pt x="3597" y="2072"/>
                    <a:pt x="3763" y="1739"/>
                    <a:pt x="3763" y="1358"/>
                  </a:cubicBezTo>
                  <a:cubicBezTo>
                    <a:pt x="3763" y="596"/>
                    <a:pt x="3168" y="0"/>
                    <a:pt x="24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81"/>
            <p:cNvSpPr/>
            <p:nvPr/>
          </p:nvSpPr>
          <p:spPr>
            <a:xfrm>
              <a:off x="3531625" y="4036913"/>
              <a:ext cx="197100" cy="53025"/>
            </a:xfrm>
            <a:custGeom>
              <a:rect b="b" l="l" r="r" t="t"/>
              <a:pathLst>
                <a:path extrusionOk="0" h="2121" w="7884">
                  <a:moveTo>
                    <a:pt x="0" y="1"/>
                  </a:moveTo>
                  <a:lnTo>
                    <a:pt x="0" y="1525"/>
                  </a:lnTo>
                  <a:lnTo>
                    <a:pt x="596" y="2120"/>
                  </a:lnTo>
                  <a:lnTo>
                    <a:pt x="7883" y="2120"/>
                  </a:lnTo>
                  <a:lnTo>
                    <a:pt x="7788" y="1835"/>
                  </a:lnTo>
                  <a:cubicBezTo>
                    <a:pt x="7597" y="1216"/>
                    <a:pt x="7002" y="739"/>
                    <a:pt x="6311" y="739"/>
                  </a:cubicBezTo>
                  <a:lnTo>
                    <a:pt x="1477" y="739"/>
                  </a:lnTo>
                  <a:lnTo>
                    <a:pt x="10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81"/>
            <p:cNvSpPr/>
            <p:nvPr/>
          </p:nvSpPr>
          <p:spPr>
            <a:xfrm>
              <a:off x="3562000" y="4106588"/>
              <a:ext cx="97050" cy="33950"/>
            </a:xfrm>
            <a:custGeom>
              <a:rect b="b" l="l" r="r" t="t"/>
              <a:pathLst>
                <a:path extrusionOk="0" h="1358" w="3882">
                  <a:moveTo>
                    <a:pt x="1334" y="0"/>
                  </a:moveTo>
                  <a:lnTo>
                    <a:pt x="0" y="1358"/>
                  </a:lnTo>
                  <a:lnTo>
                    <a:pt x="1262" y="1358"/>
                  </a:lnTo>
                  <a:cubicBezTo>
                    <a:pt x="1572" y="1358"/>
                    <a:pt x="1881" y="1262"/>
                    <a:pt x="2143" y="1072"/>
                  </a:cubicBezTo>
                  <a:lnTo>
                    <a:pt x="388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6" name="Google Shape;1836;p81"/>
          <p:cNvGrpSpPr/>
          <p:nvPr/>
        </p:nvGrpSpPr>
        <p:grpSpPr>
          <a:xfrm>
            <a:off x="4740949" y="3246221"/>
            <a:ext cx="257631" cy="302048"/>
            <a:chOff x="3551875" y="3378463"/>
            <a:chExt cx="241725" cy="283400"/>
          </a:xfrm>
        </p:grpSpPr>
        <p:sp>
          <p:nvSpPr>
            <p:cNvPr id="1837" name="Google Shape;1837;p81"/>
            <p:cNvSpPr/>
            <p:nvPr/>
          </p:nvSpPr>
          <p:spPr>
            <a:xfrm>
              <a:off x="3680475" y="3576113"/>
              <a:ext cx="113125" cy="85750"/>
            </a:xfrm>
            <a:custGeom>
              <a:rect b="b" l="l" r="r" t="t"/>
              <a:pathLst>
                <a:path extrusionOk="0" h="3430" w="4525">
                  <a:moveTo>
                    <a:pt x="2358" y="1"/>
                  </a:moveTo>
                  <a:lnTo>
                    <a:pt x="2358" y="1"/>
                  </a:lnTo>
                  <a:cubicBezTo>
                    <a:pt x="2620" y="596"/>
                    <a:pt x="2643" y="1215"/>
                    <a:pt x="2643" y="1287"/>
                  </a:cubicBezTo>
                  <a:lnTo>
                    <a:pt x="2643" y="1644"/>
                  </a:lnTo>
                  <a:lnTo>
                    <a:pt x="2286" y="1644"/>
                  </a:lnTo>
                  <a:cubicBezTo>
                    <a:pt x="2239" y="1644"/>
                    <a:pt x="1167" y="1620"/>
                    <a:pt x="500" y="953"/>
                  </a:cubicBezTo>
                  <a:cubicBezTo>
                    <a:pt x="405" y="858"/>
                    <a:pt x="357" y="739"/>
                    <a:pt x="286" y="667"/>
                  </a:cubicBezTo>
                  <a:cubicBezTo>
                    <a:pt x="214" y="691"/>
                    <a:pt x="119" y="739"/>
                    <a:pt x="0" y="739"/>
                  </a:cubicBezTo>
                  <a:lnTo>
                    <a:pt x="0" y="3430"/>
                  </a:lnTo>
                  <a:lnTo>
                    <a:pt x="4525" y="3430"/>
                  </a:lnTo>
                  <a:lnTo>
                    <a:pt x="4525" y="1811"/>
                  </a:lnTo>
                  <a:cubicBezTo>
                    <a:pt x="4525" y="1191"/>
                    <a:pt x="4144" y="620"/>
                    <a:pt x="3548" y="429"/>
                  </a:cubicBezTo>
                  <a:lnTo>
                    <a:pt x="235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81"/>
            <p:cNvSpPr/>
            <p:nvPr/>
          </p:nvSpPr>
          <p:spPr>
            <a:xfrm>
              <a:off x="3551875" y="3564813"/>
              <a:ext cx="113125" cy="96475"/>
            </a:xfrm>
            <a:custGeom>
              <a:rect b="b" l="l" r="r" t="t"/>
              <a:pathLst>
                <a:path extrusionOk="0" h="3859" w="4525">
                  <a:moveTo>
                    <a:pt x="3382" y="2096"/>
                  </a:moveTo>
                  <a:lnTo>
                    <a:pt x="3382" y="2739"/>
                  </a:lnTo>
                  <a:lnTo>
                    <a:pt x="2048" y="2739"/>
                  </a:lnTo>
                  <a:lnTo>
                    <a:pt x="2048" y="2096"/>
                  </a:lnTo>
                  <a:close/>
                  <a:moveTo>
                    <a:pt x="3453" y="0"/>
                  </a:moveTo>
                  <a:lnTo>
                    <a:pt x="1024" y="762"/>
                  </a:lnTo>
                  <a:cubicBezTo>
                    <a:pt x="405" y="929"/>
                    <a:pt x="0" y="1500"/>
                    <a:pt x="0" y="2143"/>
                  </a:cubicBezTo>
                  <a:lnTo>
                    <a:pt x="0" y="3858"/>
                  </a:lnTo>
                  <a:lnTo>
                    <a:pt x="4525" y="3858"/>
                  </a:lnTo>
                  <a:lnTo>
                    <a:pt x="4525" y="1167"/>
                  </a:lnTo>
                  <a:cubicBezTo>
                    <a:pt x="3953" y="1024"/>
                    <a:pt x="3501" y="572"/>
                    <a:pt x="34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81"/>
            <p:cNvSpPr/>
            <p:nvPr/>
          </p:nvSpPr>
          <p:spPr>
            <a:xfrm>
              <a:off x="3654275" y="3558263"/>
              <a:ext cx="37525" cy="20250"/>
            </a:xfrm>
            <a:custGeom>
              <a:rect b="b" l="l" r="r" t="t"/>
              <a:pathLst>
                <a:path extrusionOk="0" h="810" w="1501">
                  <a:moveTo>
                    <a:pt x="0" y="0"/>
                  </a:moveTo>
                  <a:lnTo>
                    <a:pt x="0" y="72"/>
                  </a:lnTo>
                  <a:cubicBezTo>
                    <a:pt x="0" y="477"/>
                    <a:pt x="334" y="810"/>
                    <a:pt x="739" y="810"/>
                  </a:cubicBezTo>
                  <a:cubicBezTo>
                    <a:pt x="1167" y="810"/>
                    <a:pt x="1501" y="477"/>
                    <a:pt x="1501" y="72"/>
                  </a:cubicBezTo>
                  <a:lnTo>
                    <a:pt x="1501" y="0"/>
                  </a:lnTo>
                  <a:cubicBezTo>
                    <a:pt x="1262" y="72"/>
                    <a:pt x="977" y="95"/>
                    <a:pt x="739" y="95"/>
                  </a:cubicBezTo>
                  <a:cubicBezTo>
                    <a:pt x="477" y="95"/>
                    <a:pt x="238" y="7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81"/>
            <p:cNvSpPr/>
            <p:nvPr/>
          </p:nvSpPr>
          <p:spPr>
            <a:xfrm>
              <a:off x="3631050" y="3378463"/>
              <a:ext cx="83375" cy="36325"/>
            </a:xfrm>
            <a:custGeom>
              <a:rect b="b" l="l" r="r" t="t"/>
              <a:pathLst>
                <a:path extrusionOk="0" h="1453" w="3335">
                  <a:moveTo>
                    <a:pt x="1668" y="0"/>
                  </a:moveTo>
                  <a:cubicBezTo>
                    <a:pt x="810" y="0"/>
                    <a:pt x="120" y="619"/>
                    <a:pt x="0" y="1453"/>
                  </a:cubicBezTo>
                  <a:cubicBezTo>
                    <a:pt x="477" y="1096"/>
                    <a:pt x="1048" y="905"/>
                    <a:pt x="1668" y="905"/>
                  </a:cubicBezTo>
                  <a:cubicBezTo>
                    <a:pt x="2310" y="905"/>
                    <a:pt x="2858" y="1120"/>
                    <a:pt x="3335" y="1453"/>
                  </a:cubicBezTo>
                  <a:cubicBezTo>
                    <a:pt x="3263" y="619"/>
                    <a:pt x="2549" y="0"/>
                    <a:pt x="16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81"/>
            <p:cNvSpPr/>
            <p:nvPr/>
          </p:nvSpPr>
          <p:spPr>
            <a:xfrm>
              <a:off x="3618550" y="3477288"/>
              <a:ext cx="108975" cy="67900"/>
            </a:xfrm>
            <a:custGeom>
              <a:rect b="b" l="l" r="r" t="t"/>
              <a:pathLst>
                <a:path extrusionOk="0" h="2716" w="4359">
                  <a:moveTo>
                    <a:pt x="2168" y="0"/>
                  </a:moveTo>
                  <a:cubicBezTo>
                    <a:pt x="1906" y="334"/>
                    <a:pt x="1501" y="524"/>
                    <a:pt x="1048" y="524"/>
                  </a:cubicBezTo>
                  <a:lnTo>
                    <a:pt x="0" y="524"/>
                  </a:lnTo>
                  <a:cubicBezTo>
                    <a:pt x="0" y="1715"/>
                    <a:pt x="977" y="2715"/>
                    <a:pt x="2168" y="2715"/>
                  </a:cubicBezTo>
                  <a:cubicBezTo>
                    <a:pt x="3358" y="2715"/>
                    <a:pt x="4311" y="1715"/>
                    <a:pt x="4358" y="524"/>
                  </a:cubicBezTo>
                  <a:lnTo>
                    <a:pt x="3311" y="524"/>
                  </a:lnTo>
                  <a:cubicBezTo>
                    <a:pt x="2858" y="524"/>
                    <a:pt x="2453" y="334"/>
                    <a:pt x="21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81"/>
            <p:cNvSpPr/>
            <p:nvPr/>
          </p:nvSpPr>
          <p:spPr>
            <a:xfrm>
              <a:off x="3617950" y="3417763"/>
              <a:ext cx="108375" cy="56575"/>
            </a:xfrm>
            <a:custGeom>
              <a:rect b="b" l="l" r="r" t="t"/>
              <a:pathLst>
                <a:path extrusionOk="0" h="2263" w="4335">
                  <a:moveTo>
                    <a:pt x="2168" y="0"/>
                  </a:moveTo>
                  <a:cubicBezTo>
                    <a:pt x="977" y="0"/>
                    <a:pt x="1" y="976"/>
                    <a:pt x="1" y="2167"/>
                  </a:cubicBezTo>
                  <a:lnTo>
                    <a:pt x="1" y="2262"/>
                  </a:lnTo>
                  <a:lnTo>
                    <a:pt x="1048" y="2262"/>
                  </a:lnTo>
                  <a:cubicBezTo>
                    <a:pt x="1477" y="2262"/>
                    <a:pt x="1834" y="1905"/>
                    <a:pt x="1834" y="1453"/>
                  </a:cubicBezTo>
                  <a:lnTo>
                    <a:pt x="1834" y="1167"/>
                  </a:lnTo>
                  <a:lnTo>
                    <a:pt x="2501" y="1167"/>
                  </a:lnTo>
                  <a:lnTo>
                    <a:pt x="2501" y="1453"/>
                  </a:lnTo>
                  <a:cubicBezTo>
                    <a:pt x="2501" y="1905"/>
                    <a:pt x="2858" y="2262"/>
                    <a:pt x="3311" y="2262"/>
                  </a:cubicBezTo>
                  <a:lnTo>
                    <a:pt x="4335" y="2262"/>
                  </a:lnTo>
                  <a:lnTo>
                    <a:pt x="4335" y="2167"/>
                  </a:lnTo>
                  <a:cubicBezTo>
                    <a:pt x="4335" y="976"/>
                    <a:pt x="3358" y="0"/>
                    <a:pt x="21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81"/>
            <p:cNvSpPr/>
            <p:nvPr/>
          </p:nvSpPr>
          <p:spPr>
            <a:xfrm>
              <a:off x="3701300" y="3571938"/>
              <a:ext cx="27425" cy="27425"/>
            </a:xfrm>
            <a:custGeom>
              <a:rect b="b" l="l" r="r" t="t"/>
              <a:pathLst>
                <a:path extrusionOk="0" h="1097" w="1097">
                  <a:moveTo>
                    <a:pt x="405" y="1"/>
                  </a:moveTo>
                  <a:cubicBezTo>
                    <a:pt x="334" y="1"/>
                    <a:pt x="239" y="25"/>
                    <a:pt x="143" y="120"/>
                  </a:cubicBezTo>
                  <a:cubicBezTo>
                    <a:pt x="1" y="263"/>
                    <a:pt x="1" y="501"/>
                    <a:pt x="143" y="644"/>
                  </a:cubicBezTo>
                  <a:cubicBezTo>
                    <a:pt x="405" y="906"/>
                    <a:pt x="810" y="1025"/>
                    <a:pt x="1096" y="1096"/>
                  </a:cubicBezTo>
                  <a:cubicBezTo>
                    <a:pt x="1096" y="1025"/>
                    <a:pt x="1072" y="1001"/>
                    <a:pt x="1072" y="954"/>
                  </a:cubicBezTo>
                  <a:cubicBezTo>
                    <a:pt x="977" y="596"/>
                    <a:pt x="858" y="287"/>
                    <a:pt x="667" y="120"/>
                  </a:cubicBezTo>
                  <a:cubicBezTo>
                    <a:pt x="620" y="25"/>
                    <a:pt x="525"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4" name="Google Shape;1844;p81"/>
          <p:cNvGrpSpPr/>
          <p:nvPr/>
        </p:nvGrpSpPr>
        <p:grpSpPr>
          <a:xfrm>
            <a:off x="4718727" y="2764613"/>
            <a:ext cx="302074" cy="228454"/>
            <a:chOff x="3531025" y="2925988"/>
            <a:chExt cx="283425" cy="214350"/>
          </a:xfrm>
        </p:grpSpPr>
        <p:sp>
          <p:nvSpPr>
            <p:cNvPr id="1845" name="Google Shape;1845;p81"/>
            <p:cNvSpPr/>
            <p:nvPr/>
          </p:nvSpPr>
          <p:spPr>
            <a:xfrm>
              <a:off x="3617350" y="3114713"/>
              <a:ext cx="25025" cy="25625"/>
            </a:xfrm>
            <a:custGeom>
              <a:rect b="b" l="l" r="r" t="t"/>
              <a:pathLst>
                <a:path extrusionOk="0" h="1025" w="1001">
                  <a:moveTo>
                    <a:pt x="501" y="1"/>
                  </a:moveTo>
                  <a:cubicBezTo>
                    <a:pt x="239" y="1"/>
                    <a:pt x="1" y="215"/>
                    <a:pt x="1" y="501"/>
                  </a:cubicBezTo>
                  <a:cubicBezTo>
                    <a:pt x="1" y="786"/>
                    <a:pt x="191" y="1025"/>
                    <a:pt x="501" y="1025"/>
                  </a:cubicBezTo>
                  <a:cubicBezTo>
                    <a:pt x="763" y="1025"/>
                    <a:pt x="1001" y="810"/>
                    <a:pt x="1001" y="501"/>
                  </a:cubicBezTo>
                  <a:cubicBezTo>
                    <a:pt x="977" y="215"/>
                    <a:pt x="763"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81"/>
            <p:cNvSpPr/>
            <p:nvPr/>
          </p:nvSpPr>
          <p:spPr>
            <a:xfrm>
              <a:off x="3531025" y="3114113"/>
              <a:ext cx="25025" cy="25025"/>
            </a:xfrm>
            <a:custGeom>
              <a:rect b="b" l="l" r="r" t="t"/>
              <a:pathLst>
                <a:path extrusionOk="0" h="1001" w="1001">
                  <a:moveTo>
                    <a:pt x="501" y="1"/>
                  </a:moveTo>
                  <a:cubicBezTo>
                    <a:pt x="191" y="1"/>
                    <a:pt x="1" y="239"/>
                    <a:pt x="1" y="501"/>
                  </a:cubicBezTo>
                  <a:cubicBezTo>
                    <a:pt x="1" y="810"/>
                    <a:pt x="239" y="1001"/>
                    <a:pt x="501" y="1001"/>
                  </a:cubicBezTo>
                  <a:cubicBezTo>
                    <a:pt x="787" y="1001"/>
                    <a:pt x="1001" y="763"/>
                    <a:pt x="1001" y="501"/>
                  </a:cubicBezTo>
                  <a:cubicBezTo>
                    <a:pt x="1001" y="239"/>
                    <a:pt x="763" y="25"/>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81"/>
            <p:cNvSpPr/>
            <p:nvPr/>
          </p:nvSpPr>
          <p:spPr>
            <a:xfrm>
              <a:off x="3788825" y="3114113"/>
              <a:ext cx="25625" cy="25025"/>
            </a:xfrm>
            <a:custGeom>
              <a:rect b="b" l="l" r="r" t="t"/>
              <a:pathLst>
                <a:path extrusionOk="0" h="1001" w="1025">
                  <a:moveTo>
                    <a:pt x="524" y="1"/>
                  </a:moveTo>
                  <a:cubicBezTo>
                    <a:pt x="215" y="1"/>
                    <a:pt x="0" y="239"/>
                    <a:pt x="0" y="501"/>
                  </a:cubicBezTo>
                  <a:cubicBezTo>
                    <a:pt x="0" y="810"/>
                    <a:pt x="238" y="1001"/>
                    <a:pt x="524" y="1001"/>
                  </a:cubicBezTo>
                  <a:cubicBezTo>
                    <a:pt x="810" y="1001"/>
                    <a:pt x="1024" y="763"/>
                    <a:pt x="1024" y="501"/>
                  </a:cubicBezTo>
                  <a:cubicBezTo>
                    <a:pt x="1024" y="239"/>
                    <a:pt x="786" y="25"/>
                    <a:pt x="5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81"/>
            <p:cNvSpPr/>
            <p:nvPr/>
          </p:nvSpPr>
          <p:spPr>
            <a:xfrm>
              <a:off x="3570325" y="3114713"/>
              <a:ext cx="32775" cy="25625"/>
            </a:xfrm>
            <a:custGeom>
              <a:rect b="b" l="l" r="r" t="t"/>
              <a:pathLst>
                <a:path extrusionOk="0" h="1025" w="1311">
                  <a:moveTo>
                    <a:pt x="0" y="1"/>
                  </a:moveTo>
                  <a:cubicBezTo>
                    <a:pt x="48" y="143"/>
                    <a:pt x="119" y="334"/>
                    <a:pt x="119" y="501"/>
                  </a:cubicBezTo>
                  <a:cubicBezTo>
                    <a:pt x="119" y="691"/>
                    <a:pt x="72" y="834"/>
                    <a:pt x="0" y="1025"/>
                  </a:cubicBezTo>
                  <a:lnTo>
                    <a:pt x="1310" y="1025"/>
                  </a:lnTo>
                  <a:cubicBezTo>
                    <a:pt x="1239" y="858"/>
                    <a:pt x="1191" y="691"/>
                    <a:pt x="1191" y="501"/>
                  </a:cubicBezTo>
                  <a:cubicBezTo>
                    <a:pt x="1191" y="334"/>
                    <a:pt x="1215" y="191"/>
                    <a:pt x="13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81"/>
            <p:cNvSpPr/>
            <p:nvPr/>
          </p:nvSpPr>
          <p:spPr>
            <a:xfrm>
              <a:off x="3742375" y="3114713"/>
              <a:ext cx="32775" cy="25625"/>
            </a:xfrm>
            <a:custGeom>
              <a:rect b="b" l="l" r="r" t="t"/>
              <a:pathLst>
                <a:path extrusionOk="0" h="1025" w="1311">
                  <a:moveTo>
                    <a:pt x="1" y="1"/>
                  </a:moveTo>
                  <a:cubicBezTo>
                    <a:pt x="48" y="143"/>
                    <a:pt x="120" y="334"/>
                    <a:pt x="120" y="501"/>
                  </a:cubicBezTo>
                  <a:cubicBezTo>
                    <a:pt x="120" y="691"/>
                    <a:pt x="72" y="834"/>
                    <a:pt x="1" y="1025"/>
                  </a:cubicBezTo>
                  <a:lnTo>
                    <a:pt x="1311" y="1025"/>
                  </a:lnTo>
                  <a:cubicBezTo>
                    <a:pt x="1239" y="858"/>
                    <a:pt x="1192" y="691"/>
                    <a:pt x="1192" y="501"/>
                  </a:cubicBezTo>
                  <a:cubicBezTo>
                    <a:pt x="1192" y="334"/>
                    <a:pt x="1215" y="191"/>
                    <a:pt x="13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81"/>
            <p:cNvSpPr/>
            <p:nvPr/>
          </p:nvSpPr>
          <p:spPr>
            <a:xfrm>
              <a:off x="3703675" y="3114713"/>
              <a:ext cx="25050" cy="25625"/>
            </a:xfrm>
            <a:custGeom>
              <a:rect b="b" l="l" r="r" t="t"/>
              <a:pathLst>
                <a:path extrusionOk="0" h="1025" w="1002">
                  <a:moveTo>
                    <a:pt x="501" y="1"/>
                  </a:moveTo>
                  <a:cubicBezTo>
                    <a:pt x="239" y="1"/>
                    <a:pt x="1" y="215"/>
                    <a:pt x="1" y="501"/>
                  </a:cubicBezTo>
                  <a:cubicBezTo>
                    <a:pt x="1" y="786"/>
                    <a:pt x="191" y="1025"/>
                    <a:pt x="501" y="1025"/>
                  </a:cubicBezTo>
                  <a:cubicBezTo>
                    <a:pt x="763" y="1025"/>
                    <a:pt x="1001" y="810"/>
                    <a:pt x="1001" y="501"/>
                  </a:cubicBezTo>
                  <a:cubicBezTo>
                    <a:pt x="977" y="215"/>
                    <a:pt x="763"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81"/>
            <p:cNvSpPr/>
            <p:nvPr/>
          </p:nvSpPr>
          <p:spPr>
            <a:xfrm>
              <a:off x="3656050" y="3114713"/>
              <a:ext cx="33375" cy="25625"/>
            </a:xfrm>
            <a:custGeom>
              <a:rect b="b" l="l" r="r" t="t"/>
              <a:pathLst>
                <a:path extrusionOk="0" h="1025" w="1335">
                  <a:moveTo>
                    <a:pt x="1" y="1"/>
                  </a:moveTo>
                  <a:cubicBezTo>
                    <a:pt x="48" y="143"/>
                    <a:pt x="96" y="334"/>
                    <a:pt x="96" y="501"/>
                  </a:cubicBezTo>
                  <a:cubicBezTo>
                    <a:pt x="96" y="691"/>
                    <a:pt x="72" y="834"/>
                    <a:pt x="1" y="1025"/>
                  </a:cubicBezTo>
                  <a:lnTo>
                    <a:pt x="1334" y="1025"/>
                  </a:lnTo>
                  <a:cubicBezTo>
                    <a:pt x="1263" y="858"/>
                    <a:pt x="1215" y="691"/>
                    <a:pt x="1215" y="501"/>
                  </a:cubicBezTo>
                  <a:cubicBezTo>
                    <a:pt x="1215" y="334"/>
                    <a:pt x="1239" y="191"/>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81"/>
            <p:cNvSpPr/>
            <p:nvPr/>
          </p:nvSpPr>
          <p:spPr>
            <a:xfrm>
              <a:off x="3647125" y="2925988"/>
              <a:ext cx="51825" cy="31575"/>
            </a:xfrm>
            <a:custGeom>
              <a:rect b="b" l="l" r="r" t="t"/>
              <a:pathLst>
                <a:path extrusionOk="0" h="1263" w="2073">
                  <a:moveTo>
                    <a:pt x="0" y="0"/>
                  </a:moveTo>
                  <a:lnTo>
                    <a:pt x="0" y="1263"/>
                  </a:lnTo>
                  <a:lnTo>
                    <a:pt x="643" y="1263"/>
                  </a:lnTo>
                  <a:lnTo>
                    <a:pt x="643" y="643"/>
                  </a:lnTo>
                  <a:lnTo>
                    <a:pt x="1429" y="643"/>
                  </a:lnTo>
                  <a:lnTo>
                    <a:pt x="1429" y="1263"/>
                  </a:lnTo>
                  <a:lnTo>
                    <a:pt x="2072" y="1263"/>
                  </a:lnTo>
                  <a:lnTo>
                    <a:pt x="20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81"/>
            <p:cNvSpPr/>
            <p:nvPr/>
          </p:nvSpPr>
          <p:spPr>
            <a:xfrm>
              <a:off x="3601275" y="2974213"/>
              <a:ext cx="142325" cy="122075"/>
            </a:xfrm>
            <a:custGeom>
              <a:rect b="b" l="l" r="r" t="t"/>
              <a:pathLst>
                <a:path extrusionOk="0" h="4883" w="5693">
                  <a:moveTo>
                    <a:pt x="2454" y="881"/>
                  </a:moveTo>
                  <a:lnTo>
                    <a:pt x="2454" y="3168"/>
                  </a:lnTo>
                  <a:lnTo>
                    <a:pt x="1787" y="3168"/>
                  </a:lnTo>
                  <a:lnTo>
                    <a:pt x="1787" y="881"/>
                  </a:lnTo>
                  <a:close/>
                  <a:moveTo>
                    <a:pt x="3906" y="881"/>
                  </a:moveTo>
                  <a:lnTo>
                    <a:pt x="3906" y="3168"/>
                  </a:lnTo>
                  <a:lnTo>
                    <a:pt x="3263" y="3168"/>
                  </a:lnTo>
                  <a:lnTo>
                    <a:pt x="3263" y="881"/>
                  </a:lnTo>
                  <a:close/>
                  <a:moveTo>
                    <a:pt x="1" y="0"/>
                  </a:moveTo>
                  <a:lnTo>
                    <a:pt x="1" y="4120"/>
                  </a:lnTo>
                  <a:lnTo>
                    <a:pt x="668" y="4120"/>
                  </a:lnTo>
                  <a:lnTo>
                    <a:pt x="668" y="4882"/>
                  </a:lnTo>
                  <a:lnTo>
                    <a:pt x="1311" y="4882"/>
                  </a:lnTo>
                  <a:lnTo>
                    <a:pt x="1311" y="4120"/>
                  </a:lnTo>
                  <a:lnTo>
                    <a:pt x="4383" y="4120"/>
                  </a:lnTo>
                  <a:lnTo>
                    <a:pt x="4383" y="4882"/>
                  </a:lnTo>
                  <a:lnTo>
                    <a:pt x="5049" y="4882"/>
                  </a:lnTo>
                  <a:lnTo>
                    <a:pt x="5049" y="4120"/>
                  </a:lnTo>
                  <a:lnTo>
                    <a:pt x="5692" y="4120"/>
                  </a:lnTo>
                  <a:lnTo>
                    <a:pt x="569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4" name="Google Shape;1854;p81"/>
          <p:cNvGrpSpPr/>
          <p:nvPr/>
        </p:nvGrpSpPr>
        <p:grpSpPr>
          <a:xfrm>
            <a:off x="4719047" y="2209400"/>
            <a:ext cx="301435" cy="197999"/>
            <a:chOff x="3531625" y="2480663"/>
            <a:chExt cx="282825" cy="185775"/>
          </a:xfrm>
        </p:grpSpPr>
        <p:sp>
          <p:nvSpPr>
            <p:cNvPr id="1855" name="Google Shape;1855;p81"/>
            <p:cNvSpPr/>
            <p:nvPr/>
          </p:nvSpPr>
          <p:spPr>
            <a:xfrm>
              <a:off x="3591750" y="2611038"/>
              <a:ext cx="131600" cy="55400"/>
            </a:xfrm>
            <a:custGeom>
              <a:rect b="b" l="l" r="r" t="t"/>
              <a:pathLst>
                <a:path extrusionOk="0" h="2216" w="5264">
                  <a:moveTo>
                    <a:pt x="1620" y="1"/>
                  </a:moveTo>
                  <a:lnTo>
                    <a:pt x="834" y="1572"/>
                  </a:lnTo>
                  <a:lnTo>
                    <a:pt x="1" y="1572"/>
                  </a:lnTo>
                  <a:lnTo>
                    <a:pt x="1" y="2215"/>
                  </a:lnTo>
                  <a:lnTo>
                    <a:pt x="5264" y="2215"/>
                  </a:lnTo>
                  <a:lnTo>
                    <a:pt x="5264" y="1572"/>
                  </a:lnTo>
                  <a:lnTo>
                    <a:pt x="4049" y="1572"/>
                  </a:lnTo>
                  <a:lnTo>
                    <a:pt x="4049" y="739"/>
                  </a:lnTo>
                  <a:cubicBezTo>
                    <a:pt x="4044" y="740"/>
                    <a:pt x="4036" y="741"/>
                    <a:pt x="4027" y="741"/>
                  </a:cubicBezTo>
                  <a:cubicBezTo>
                    <a:pt x="3886" y="741"/>
                    <a:pt x="3359" y="572"/>
                    <a:pt x="3359" y="572"/>
                  </a:cubicBezTo>
                  <a:lnTo>
                    <a:pt x="3359" y="1572"/>
                  </a:lnTo>
                  <a:lnTo>
                    <a:pt x="1549" y="1572"/>
                  </a:lnTo>
                  <a:lnTo>
                    <a:pt x="2239" y="191"/>
                  </a:lnTo>
                  <a:lnTo>
                    <a:pt x="162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81"/>
            <p:cNvSpPr/>
            <p:nvPr/>
          </p:nvSpPr>
          <p:spPr>
            <a:xfrm>
              <a:off x="3622125" y="2575313"/>
              <a:ext cx="136350" cy="41100"/>
            </a:xfrm>
            <a:custGeom>
              <a:rect b="b" l="l" r="r" t="t"/>
              <a:pathLst>
                <a:path extrusionOk="0" h="1644" w="5454">
                  <a:moveTo>
                    <a:pt x="0" y="1"/>
                  </a:moveTo>
                  <a:lnTo>
                    <a:pt x="0" y="644"/>
                  </a:lnTo>
                  <a:lnTo>
                    <a:pt x="2834" y="1549"/>
                  </a:lnTo>
                  <a:cubicBezTo>
                    <a:pt x="3025" y="1596"/>
                    <a:pt x="3191" y="1644"/>
                    <a:pt x="3382" y="1644"/>
                  </a:cubicBezTo>
                  <a:lnTo>
                    <a:pt x="5454" y="1644"/>
                  </a:lnTo>
                  <a:lnTo>
                    <a:pt x="35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81"/>
            <p:cNvSpPr/>
            <p:nvPr/>
          </p:nvSpPr>
          <p:spPr>
            <a:xfrm>
              <a:off x="3546500" y="2484238"/>
              <a:ext cx="16100" cy="38125"/>
            </a:xfrm>
            <a:custGeom>
              <a:rect b="b" l="l" r="r" t="t"/>
              <a:pathLst>
                <a:path extrusionOk="0" h="1525" w="644">
                  <a:moveTo>
                    <a:pt x="1" y="0"/>
                  </a:moveTo>
                  <a:lnTo>
                    <a:pt x="1" y="1524"/>
                  </a:lnTo>
                  <a:lnTo>
                    <a:pt x="644" y="1524"/>
                  </a:lnTo>
                  <a:lnTo>
                    <a:pt x="644" y="1500"/>
                  </a:lnTo>
                  <a:lnTo>
                    <a:pt x="6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81"/>
            <p:cNvSpPr/>
            <p:nvPr/>
          </p:nvSpPr>
          <p:spPr>
            <a:xfrm>
              <a:off x="3546500" y="2587238"/>
              <a:ext cx="16100" cy="38700"/>
            </a:xfrm>
            <a:custGeom>
              <a:rect b="b" l="l" r="r" t="t"/>
              <a:pathLst>
                <a:path extrusionOk="0" h="1548" w="644">
                  <a:moveTo>
                    <a:pt x="1" y="0"/>
                  </a:moveTo>
                  <a:lnTo>
                    <a:pt x="1" y="1548"/>
                  </a:lnTo>
                  <a:lnTo>
                    <a:pt x="644" y="1548"/>
                  </a:lnTo>
                  <a:lnTo>
                    <a:pt x="644" y="0"/>
                  </a:lnTo>
                  <a:lnTo>
                    <a:pt x="48" y="0"/>
                  </a:lnTo>
                  <a:cubicBezTo>
                    <a:pt x="48" y="8"/>
                    <a:pt x="46" y="11"/>
                    <a:pt x="41" y="11"/>
                  </a:cubicBezTo>
                  <a:cubicBezTo>
                    <a:pt x="33" y="11"/>
                    <a:pt x="17"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81"/>
            <p:cNvSpPr/>
            <p:nvPr/>
          </p:nvSpPr>
          <p:spPr>
            <a:xfrm>
              <a:off x="3531625" y="2537813"/>
              <a:ext cx="32175" cy="34550"/>
            </a:xfrm>
            <a:custGeom>
              <a:rect b="b" l="l" r="r" t="t"/>
              <a:pathLst>
                <a:path extrusionOk="0" h="1382" w="1287">
                  <a:moveTo>
                    <a:pt x="691" y="0"/>
                  </a:moveTo>
                  <a:cubicBezTo>
                    <a:pt x="286" y="0"/>
                    <a:pt x="0" y="310"/>
                    <a:pt x="0" y="691"/>
                  </a:cubicBezTo>
                  <a:cubicBezTo>
                    <a:pt x="0" y="1072"/>
                    <a:pt x="286" y="1382"/>
                    <a:pt x="691" y="1382"/>
                  </a:cubicBezTo>
                  <a:lnTo>
                    <a:pt x="1286" y="1382"/>
                  </a:lnTo>
                  <a:lnTo>
                    <a:pt x="1286" y="1358"/>
                  </a:lnTo>
                  <a:lnTo>
                    <a:pt x="12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81"/>
            <p:cNvSpPr/>
            <p:nvPr/>
          </p:nvSpPr>
          <p:spPr>
            <a:xfrm>
              <a:off x="3628075" y="2480663"/>
              <a:ext cx="91125" cy="23225"/>
            </a:xfrm>
            <a:custGeom>
              <a:rect b="b" l="l" r="r" t="t"/>
              <a:pathLst>
                <a:path extrusionOk="0" h="929" w="3645">
                  <a:moveTo>
                    <a:pt x="929" y="0"/>
                  </a:moveTo>
                  <a:lnTo>
                    <a:pt x="24" y="905"/>
                  </a:lnTo>
                  <a:lnTo>
                    <a:pt x="0" y="929"/>
                  </a:lnTo>
                  <a:lnTo>
                    <a:pt x="3644" y="929"/>
                  </a:lnTo>
                  <a:lnTo>
                    <a:pt x="3644" y="905"/>
                  </a:lnTo>
                  <a:lnTo>
                    <a:pt x="273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81"/>
            <p:cNvSpPr/>
            <p:nvPr/>
          </p:nvSpPr>
          <p:spPr>
            <a:xfrm>
              <a:off x="3579850" y="2491363"/>
              <a:ext cx="234600" cy="99450"/>
            </a:xfrm>
            <a:custGeom>
              <a:rect b="b" l="l" r="r" t="t"/>
              <a:pathLst>
                <a:path extrusionOk="0" h="3978" w="9384">
                  <a:moveTo>
                    <a:pt x="8883" y="2287"/>
                  </a:moveTo>
                  <a:lnTo>
                    <a:pt x="8478" y="2906"/>
                  </a:lnTo>
                  <a:lnTo>
                    <a:pt x="8478" y="2930"/>
                  </a:lnTo>
                  <a:lnTo>
                    <a:pt x="9383" y="2930"/>
                  </a:lnTo>
                  <a:lnTo>
                    <a:pt x="9383" y="2287"/>
                  </a:lnTo>
                  <a:close/>
                  <a:moveTo>
                    <a:pt x="7812" y="1"/>
                  </a:moveTo>
                  <a:lnTo>
                    <a:pt x="6788" y="1096"/>
                  </a:lnTo>
                  <a:lnTo>
                    <a:pt x="548" y="1096"/>
                  </a:lnTo>
                  <a:lnTo>
                    <a:pt x="0" y="1620"/>
                  </a:lnTo>
                  <a:lnTo>
                    <a:pt x="0" y="3430"/>
                  </a:lnTo>
                  <a:lnTo>
                    <a:pt x="548" y="3978"/>
                  </a:lnTo>
                  <a:lnTo>
                    <a:pt x="1072" y="3978"/>
                  </a:lnTo>
                  <a:lnTo>
                    <a:pt x="1072" y="2740"/>
                  </a:lnTo>
                  <a:lnTo>
                    <a:pt x="5502" y="2740"/>
                  </a:lnTo>
                  <a:lnTo>
                    <a:pt x="6930" y="3978"/>
                  </a:lnTo>
                  <a:cubicBezTo>
                    <a:pt x="7573" y="3859"/>
                    <a:pt x="8121" y="3502"/>
                    <a:pt x="8478" y="2930"/>
                  </a:cubicBezTo>
                  <a:lnTo>
                    <a:pt x="7026" y="2930"/>
                  </a:lnTo>
                  <a:lnTo>
                    <a:pt x="7026" y="2287"/>
                  </a:lnTo>
                  <a:lnTo>
                    <a:pt x="8883" y="2287"/>
                  </a:lnTo>
                  <a:lnTo>
                    <a:pt x="9383" y="1454"/>
                  </a:lnTo>
                  <a:lnTo>
                    <a:pt x="9383" y="1120"/>
                  </a:lnTo>
                  <a:lnTo>
                    <a:pt x="8836" y="1120"/>
                  </a:lnTo>
                  <a:lnTo>
                    <a:pt x="883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2" name="Google Shape;1862;p81"/>
          <p:cNvGrpSpPr/>
          <p:nvPr/>
        </p:nvGrpSpPr>
        <p:grpSpPr>
          <a:xfrm>
            <a:off x="4719047" y="1621840"/>
            <a:ext cx="301435" cy="262080"/>
            <a:chOff x="3531625" y="2006163"/>
            <a:chExt cx="282825" cy="245900"/>
          </a:xfrm>
        </p:grpSpPr>
        <p:sp>
          <p:nvSpPr>
            <p:cNvPr id="1863" name="Google Shape;1863;p81"/>
            <p:cNvSpPr/>
            <p:nvPr/>
          </p:nvSpPr>
          <p:spPr>
            <a:xfrm>
              <a:off x="3531625" y="2235963"/>
              <a:ext cx="282825" cy="16100"/>
            </a:xfrm>
            <a:custGeom>
              <a:rect b="b" l="l" r="r" t="t"/>
              <a:pathLst>
                <a:path extrusionOk="0" h="644" w="11313">
                  <a:moveTo>
                    <a:pt x="0" y="1"/>
                  </a:moveTo>
                  <a:lnTo>
                    <a:pt x="0" y="644"/>
                  </a:lnTo>
                  <a:lnTo>
                    <a:pt x="11312" y="644"/>
                  </a:lnTo>
                  <a:lnTo>
                    <a:pt x="113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81"/>
            <p:cNvSpPr/>
            <p:nvPr/>
          </p:nvSpPr>
          <p:spPr>
            <a:xfrm>
              <a:off x="3531625" y="2203213"/>
              <a:ext cx="282825" cy="16100"/>
            </a:xfrm>
            <a:custGeom>
              <a:rect b="b" l="l" r="r" t="t"/>
              <a:pathLst>
                <a:path extrusionOk="0" h="644" w="11313">
                  <a:moveTo>
                    <a:pt x="0" y="1"/>
                  </a:moveTo>
                  <a:lnTo>
                    <a:pt x="0" y="644"/>
                  </a:lnTo>
                  <a:lnTo>
                    <a:pt x="11312" y="644"/>
                  </a:lnTo>
                  <a:lnTo>
                    <a:pt x="113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81"/>
            <p:cNvSpPr/>
            <p:nvPr/>
          </p:nvSpPr>
          <p:spPr>
            <a:xfrm>
              <a:off x="3572100" y="2022238"/>
              <a:ext cx="207225" cy="128025"/>
            </a:xfrm>
            <a:custGeom>
              <a:rect b="b" l="l" r="r" t="t"/>
              <a:pathLst>
                <a:path extrusionOk="0" h="5121" w="8289">
                  <a:moveTo>
                    <a:pt x="549" y="0"/>
                  </a:moveTo>
                  <a:lnTo>
                    <a:pt x="1" y="1500"/>
                  </a:lnTo>
                  <a:cubicBezTo>
                    <a:pt x="168" y="1786"/>
                    <a:pt x="239" y="1953"/>
                    <a:pt x="358" y="2286"/>
                  </a:cubicBezTo>
                  <a:lnTo>
                    <a:pt x="8169" y="5120"/>
                  </a:lnTo>
                  <a:lnTo>
                    <a:pt x="8241" y="4858"/>
                  </a:lnTo>
                  <a:cubicBezTo>
                    <a:pt x="8288" y="4144"/>
                    <a:pt x="7836" y="3453"/>
                    <a:pt x="7169" y="3215"/>
                  </a:cubicBezTo>
                  <a:lnTo>
                    <a:pt x="1620" y="1191"/>
                  </a:lnTo>
                  <a:lnTo>
                    <a:pt x="1430" y="310"/>
                  </a:lnTo>
                  <a:lnTo>
                    <a:pt x="54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81"/>
            <p:cNvSpPr/>
            <p:nvPr/>
          </p:nvSpPr>
          <p:spPr>
            <a:xfrm>
              <a:off x="3633425" y="2006163"/>
              <a:ext cx="82775" cy="66700"/>
            </a:xfrm>
            <a:custGeom>
              <a:rect b="b" l="l" r="r" t="t"/>
              <a:pathLst>
                <a:path extrusionOk="0" h="2668" w="3311">
                  <a:moveTo>
                    <a:pt x="1" y="0"/>
                  </a:moveTo>
                  <a:lnTo>
                    <a:pt x="834" y="1786"/>
                  </a:lnTo>
                  <a:lnTo>
                    <a:pt x="3311" y="2667"/>
                  </a:lnTo>
                  <a:lnTo>
                    <a:pt x="2001" y="1000"/>
                  </a:lnTo>
                  <a:cubicBezTo>
                    <a:pt x="1811" y="738"/>
                    <a:pt x="1525" y="548"/>
                    <a:pt x="1215" y="429"/>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7" name="Google Shape;1867;p81"/>
          <p:cNvGrpSpPr/>
          <p:nvPr/>
        </p:nvGrpSpPr>
        <p:grpSpPr>
          <a:xfrm>
            <a:off x="3226121" y="3924198"/>
            <a:ext cx="302074" cy="291923"/>
            <a:chOff x="2555825" y="3861888"/>
            <a:chExt cx="283425" cy="273900"/>
          </a:xfrm>
        </p:grpSpPr>
        <p:sp>
          <p:nvSpPr>
            <p:cNvPr id="1868" name="Google Shape;1868;p81"/>
            <p:cNvSpPr/>
            <p:nvPr/>
          </p:nvSpPr>
          <p:spPr>
            <a:xfrm>
              <a:off x="2557600" y="3879163"/>
              <a:ext cx="179825" cy="41100"/>
            </a:xfrm>
            <a:custGeom>
              <a:rect b="b" l="l" r="r" t="t"/>
              <a:pathLst>
                <a:path extrusionOk="0" h="1644" w="7193">
                  <a:moveTo>
                    <a:pt x="1" y="0"/>
                  </a:moveTo>
                  <a:lnTo>
                    <a:pt x="1" y="1643"/>
                  </a:lnTo>
                  <a:lnTo>
                    <a:pt x="7193" y="1643"/>
                  </a:lnTo>
                  <a:lnTo>
                    <a:pt x="7193" y="0"/>
                  </a:lnTo>
                  <a:lnTo>
                    <a:pt x="5883" y="0"/>
                  </a:lnTo>
                  <a:lnTo>
                    <a:pt x="5883" y="857"/>
                  </a:lnTo>
                  <a:lnTo>
                    <a:pt x="5240" y="857"/>
                  </a:lnTo>
                  <a:lnTo>
                    <a:pt x="5240" y="0"/>
                  </a:lnTo>
                  <a:lnTo>
                    <a:pt x="4573" y="0"/>
                  </a:lnTo>
                  <a:lnTo>
                    <a:pt x="4573" y="857"/>
                  </a:lnTo>
                  <a:lnTo>
                    <a:pt x="3930" y="857"/>
                  </a:lnTo>
                  <a:lnTo>
                    <a:pt x="3930" y="0"/>
                  </a:lnTo>
                  <a:lnTo>
                    <a:pt x="3264" y="0"/>
                  </a:lnTo>
                  <a:lnTo>
                    <a:pt x="3264" y="857"/>
                  </a:lnTo>
                  <a:lnTo>
                    <a:pt x="2621" y="857"/>
                  </a:lnTo>
                  <a:lnTo>
                    <a:pt x="2621" y="0"/>
                  </a:lnTo>
                  <a:lnTo>
                    <a:pt x="1954" y="0"/>
                  </a:lnTo>
                  <a:lnTo>
                    <a:pt x="1954" y="857"/>
                  </a:lnTo>
                  <a:lnTo>
                    <a:pt x="1311" y="857"/>
                  </a:lnTo>
                  <a:lnTo>
                    <a:pt x="131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81"/>
            <p:cNvSpPr/>
            <p:nvPr/>
          </p:nvSpPr>
          <p:spPr>
            <a:xfrm>
              <a:off x="2555825" y="3936913"/>
              <a:ext cx="181600" cy="150050"/>
            </a:xfrm>
            <a:custGeom>
              <a:rect b="b" l="l" r="r" t="t"/>
              <a:pathLst>
                <a:path extrusionOk="0" h="6002" w="7264">
                  <a:moveTo>
                    <a:pt x="2644" y="762"/>
                  </a:moveTo>
                  <a:lnTo>
                    <a:pt x="2644" y="1405"/>
                  </a:lnTo>
                  <a:lnTo>
                    <a:pt x="2001" y="1405"/>
                  </a:lnTo>
                  <a:lnTo>
                    <a:pt x="2001" y="762"/>
                  </a:lnTo>
                  <a:close/>
                  <a:moveTo>
                    <a:pt x="3954" y="762"/>
                  </a:moveTo>
                  <a:lnTo>
                    <a:pt x="3954" y="1405"/>
                  </a:lnTo>
                  <a:lnTo>
                    <a:pt x="3311" y="1405"/>
                  </a:lnTo>
                  <a:lnTo>
                    <a:pt x="3311" y="762"/>
                  </a:lnTo>
                  <a:close/>
                  <a:moveTo>
                    <a:pt x="5287" y="762"/>
                  </a:moveTo>
                  <a:lnTo>
                    <a:pt x="5287" y="1405"/>
                  </a:lnTo>
                  <a:lnTo>
                    <a:pt x="4644" y="1405"/>
                  </a:lnTo>
                  <a:lnTo>
                    <a:pt x="4644" y="762"/>
                  </a:lnTo>
                  <a:close/>
                  <a:moveTo>
                    <a:pt x="2644" y="2096"/>
                  </a:moveTo>
                  <a:lnTo>
                    <a:pt x="2644" y="2739"/>
                  </a:lnTo>
                  <a:lnTo>
                    <a:pt x="2001" y="2739"/>
                  </a:lnTo>
                  <a:lnTo>
                    <a:pt x="2001" y="2096"/>
                  </a:lnTo>
                  <a:close/>
                  <a:moveTo>
                    <a:pt x="3954" y="2096"/>
                  </a:moveTo>
                  <a:lnTo>
                    <a:pt x="3954" y="2739"/>
                  </a:lnTo>
                  <a:lnTo>
                    <a:pt x="3311" y="2739"/>
                  </a:lnTo>
                  <a:lnTo>
                    <a:pt x="3311" y="2096"/>
                  </a:lnTo>
                  <a:close/>
                  <a:moveTo>
                    <a:pt x="5287" y="2096"/>
                  </a:moveTo>
                  <a:lnTo>
                    <a:pt x="5287" y="2739"/>
                  </a:lnTo>
                  <a:lnTo>
                    <a:pt x="4644" y="2739"/>
                  </a:lnTo>
                  <a:lnTo>
                    <a:pt x="4644" y="2096"/>
                  </a:lnTo>
                  <a:close/>
                  <a:moveTo>
                    <a:pt x="1" y="0"/>
                  </a:moveTo>
                  <a:lnTo>
                    <a:pt x="1" y="6001"/>
                  </a:lnTo>
                  <a:lnTo>
                    <a:pt x="3120" y="6001"/>
                  </a:lnTo>
                  <a:lnTo>
                    <a:pt x="2811" y="5644"/>
                  </a:lnTo>
                  <a:lnTo>
                    <a:pt x="2811" y="3429"/>
                  </a:lnTo>
                  <a:lnTo>
                    <a:pt x="4835" y="3429"/>
                  </a:lnTo>
                  <a:lnTo>
                    <a:pt x="5264" y="4168"/>
                  </a:lnTo>
                  <a:lnTo>
                    <a:pt x="7264" y="4168"/>
                  </a:lnTo>
                  <a:lnTo>
                    <a:pt x="72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81"/>
            <p:cNvSpPr/>
            <p:nvPr/>
          </p:nvSpPr>
          <p:spPr>
            <a:xfrm>
              <a:off x="2589175" y="3861888"/>
              <a:ext cx="16675" cy="17300"/>
            </a:xfrm>
            <a:custGeom>
              <a:rect b="b" l="l" r="r" t="t"/>
              <a:pathLst>
                <a:path extrusionOk="0" h="692" w="667">
                  <a:moveTo>
                    <a:pt x="0" y="1"/>
                  </a:moveTo>
                  <a:lnTo>
                    <a:pt x="0" y="691"/>
                  </a:lnTo>
                  <a:lnTo>
                    <a:pt x="667" y="691"/>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81"/>
            <p:cNvSpPr/>
            <p:nvPr/>
          </p:nvSpPr>
          <p:spPr>
            <a:xfrm>
              <a:off x="2621900" y="3861888"/>
              <a:ext cx="16700" cy="17300"/>
            </a:xfrm>
            <a:custGeom>
              <a:rect b="b" l="l" r="r" t="t"/>
              <a:pathLst>
                <a:path extrusionOk="0" h="692" w="668">
                  <a:moveTo>
                    <a:pt x="1" y="1"/>
                  </a:moveTo>
                  <a:lnTo>
                    <a:pt x="1" y="691"/>
                  </a:lnTo>
                  <a:lnTo>
                    <a:pt x="668" y="691"/>
                  </a:lnTo>
                  <a:lnTo>
                    <a:pt x="6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81"/>
            <p:cNvSpPr/>
            <p:nvPr/>
          </p:nvSpPr>
          <p:spPr>
            <a:xfrm>
              <a:off x="2654650" y="3861888"/>
              <a:ext cx="16700" cy="17300"/>
            </a:xfrm>
            <a:custGeom>
              <a:rect b="b" l="l" r="r" t="t"/>
              <a:pathLst>
                <a:path extrusionOk="0" h="692" w="668">
                  <a:moveTo>
                    <a:pt x="1" y="1"/>
                  </a:moveTo>
                  <a:lnTo>
                    <a:pt x="1" y="691"/>
                  </a:lnTo>
                  <a:lnTo>
                    <a:pt x="668" y="691"/>
                  </a:lnTo>
                  <a:lnTo>
                    <a:pt x="6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81"/>
            <p:cNvSpPr/>
            <p:nvPr/>
          </p:nvSpPr>
          <p:spPr>
            <a:xfrm>
              <a:off x="2688000" y="3861888"/>
              <a:ext cx="16700" cy="17300"/>
            </a:xfrm>
            <a:custGeom>
              <a:rect b="b" l="l" r="r" t="t"/>
              <a:pathLst>
                <a:path extrusionOk="0" h="692" w="668">
                  <a:moveTo>
                    <a:pt x="0" y="1"/>
                  </a:moveTo>
                  <a:lnTo>
                    <a:pt x="0" y="691"/>
                  </a:lnTo>
                  <a:lnTo>
                    <a:pt x="667" y="691"/>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81"/>
            <p:cNvSpPr/>
            <p:nvPr/>
          </p:nvSpPr>
          <p:spPr>
            <a:xfrm>
              <a:off x="2642150" y="4038113"/>
              <a:ext cx="197100" cy="47650"/>
            </a:xfrm>
            <a:custGeom>
              <a:rect b="b" l="l" r="r" t="t"/>
              <a:pathLst>
                <a:path extrusionOk="0" h="1906" w="7884">
                  <a:moveTo>
                    <a:pt x="1" y="1"/>
                  </a:moveTo>
                  <a:lnTo>
                    <a:pt x="1" y="1310"/>
                  </a:lnTo>
                  <a:lnTo>
                    <a:pt x="596" y="1906"/>
                  </a:lnTo>
                  <a:lnTo>
                    <a:pt x="7883" y="1906"/>
                  </a:lnTo>
                  <a:lnTo>
                    <a:pt x="7812" y="1620"/>
                  </a:lnTo>
                  <a:cubicBezTo>
                    <a:pt x="7597" y="1120"/>
                    <a:pt x="7097" y="763"/>
                    <a:pt x="6550" y="763"/>
                  </a:cubicBezTo>
                  <a:lnTo>
                    <a:pt x="1501" y="763"/>
                  </a:lnTo>
                  <a:lnTo>
                    <a:pt x="10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81"/>
            <p:cNvSpPr/>
            <p:nvPr/>
          </p:nvSpPr>
          <p:spPr>
            <a:xfrm>
              <a:off x="2672525" y="4102413"/>
              <a:ext cx="97050" cy="33375"/>
            </a:xfrm>
            <a:custGeom>
              <a:rect b="b" l="l" r="r" t="t"/>
              <a:pathLst>
                <a:path extrusionOk="0" h="1335" w="3882">
                  <a:moveTo>
                    <a:pt x="1358" y="1"/>
                  </a:moveTo>
                  <a:lnTo>
                    <a:pt x="0" y="1334"/>
                  </a:lnTo>
                  <a:lnTo>
                    <a:pt x="1262" y="1334"/>
                  </a:lnTo>
                  <a:cubicBezTo>
                    <a:pt x="1596" y="1334"/>
                    <a:pt x="1882" y="1239"/>
                    <a:pt x="2143" y="1072"/>
                  </a:cubicBezTo>
                  <a:lnTo>
                    <a:pt x="388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6" name="Google Shape;1876;p81"/>
          <p:cNvGrpSpPr/>
          <p:nvPr/>
        </p:nvGrpSpPr>
        <p:grpSpPr>
          <a:xfrm>
            <a:off x="3234368" y="3246847"/>
            <a:ext cx="285581" cy="300795"/>
            <a:chOff x="2564150" y="3379063"/>
            <a:chExt cx="267950" cy="282225"/>
          </a:xfrm>
        </p:grpSpPr>
        <p:sp>
          <p:nvSpPr>
            <p:cNvPr id="1877" name="Google Shape;1877;p81"/>
            <p:cNvSpPr/>
            <p:nvPr/>
          </p:nvSpPr>
          <p:spPr>
            <a:xfrm>
              <a:off x="2650500" y="3438588"/>
              <a:ext cx="47650" cy="95875"/>
            </a:xfrm>
            <a:custGeom>
              <a:rect b="b" l="l" r="r" t="t"/>
              <a:pathLst>
                <a:path extrusionOk="0" h="3835" w="1906">
                  <a:moveTo>
                    <a:pt x="0" y="1"/>
                  </a:moveTo>
                  <a:lnTo>
                    <a:pt x="0" y="3835"/>
                  </a:lnTo>
                  <a:lnTo>
                    <a:pt x="1905" y="3620"/>
                  </a:lnTo>
                  <a:lnTo>
                    <a:pt x="1905" y="23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81"/>
            <p:cNvSpPr/>
            <p:nvPr/>
          </p:nvSpPr>
          <p:spPr>
            <a:xfrm>
              <a:off x="2714200" y="3445738"/>
              <a:ext cx="44675" cy="81575"/>
            </a:xfrm>
            <a:custGeom>
              <a:rect b="b" l="l" r="r" t="t"/>
              <a:pathLst>
                <a:path extrusionOk="0" h="3263" w="1787">
                  <a:moveTo>
                    <a:pt x="0" y="0"/>
                  </a:moveTo>
                  <a:lnTo>
                    <a:pt x="0" y="3263"/>
                  </a:lnTo>
                  <a:lnTo>
                    <a:pt x="1786" y="3049"/>
                  </a:lnTo>
                  <a:lnTo>
                    <a:pt x="1786" y="21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81"/>
            <p:cNvSpPr/>
            <p:nvPr/>
          </p:nvSpPr>
          <p:spPr>
            <a:xfrm>
              <a:off x="2775525" y="3453463"/>
              <a:ext cx="48250" cy="66125"/>
            </a:xfrm>
            <a:custGeom>
              <a:rect b="b" l="l" r="r" t="t"/>
              <a:pathLst>
                <a:path extrusionOk="0" h="2645" w="1930">
                  <a:moveTo>
                    <a:pt x="0" y="1"/>
                  </a:moveTo>
                  <a:lnTo>
                    <a:pt x="0" y="2644"/>
                  </a:lnTo>
                  <a:lnTo>
                    <a:pt x="1929" y="2406"/>
                  </a:lnTo>
                  <a:lnTo>
                    <a:pt x="1929" y="21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81"/>
            <p:cNvSpPr/>
            <p:nvPr/>
          </p:nvSpPr>
          <p:spPr>
            <a:xfrm>
              <a:off x="2564150" y="3379063"/>
              <a:ext cx="69700" cy="282225"/>
            </a:xfrm>
            <a:custGeom>
              <a:rect b="b" l="l" r="r" t="t"/>
              <a:pathLst>
                <a:path extrusionOk="0" h="11289" w="2788">
                  <a:moveTo>
                    <a:pt x="2144" y="3072"/>
                  </a:moveTo>
                  <a:lnTo>
                    <a:pt x="2144" y="3953"/>
                  </a:lnTo>
                  <a:lnTo>
                    <a:pt x="977" y="3953"/>
                  </a:lnTo>
                  <a:lnTo>
                    <a:pt x="977" y="3477"/>
                  </a:lnTo>
                  <a:lnTo>
                    <a:pt x="2144" y="3072"/>
                  </a:lnTo>
                  <a:close/>
                  <a:moveTo>
                    <a:pt x="2120" y="4620"/>
                  </a:moveTo>
                  <a:lnTo>
                    <a:pt x="2120" y="5501"/>
                  </a:lnTo>
                  <a:lnTo>
                    <a:pt x="977" y="5096"/>
                  </a:lnTo>
                  <a:lnTo>
                    <a:pt x="977" y="4620"/>
                  </a:lnTo>
                  <a:close/>
                  <a:moveTo>
                    <a:pt x="692" y="0"/>
                  </a:moveTo>
                  <a:cubicBezTo>
                    <a:pt x="287" y="0"/>
                    <a:pt x="1" y="286"/>
                    <a:pt x="1" y="691"/>
                  </a:cubicBezTo>
                  <a:cubicBezTo>
                    <a:pt x="1" y="953"/>
                    <a:pt x="144" y="1167"/>
                    <a:pt x="358" y="1286"/>
                  </a:cubicBezTo>
                  <a:lnTo>
                    <a:pt x="358" y="11288"/>
                  </a:lnTo>
                  <a:lnTo>
                    <a:pt x="1001" y="11288"/>
                  </a:lnTo>
                  <a:lnTo>
                    <a:pt x="1001" y="5811"/>
                  </a:lnTo>
                  <a:lnTo>
                    <a:pt x="2144" y="6216"/>
                  </a:lnTo>
                  <a:lnTo>
                    <a:pt x="2144" y="6906"/>
                  </a:lnTo>
                  <a:lnTo>
                    <a:pt x="2787" y="6906"/>
                  </a:lnTo>
                  <a:lnTo>
                    <a:pt x="2787" y="1691"/>
                  </a:lnTo>
                  <a:lnTo>
                    <a:pt x="2144" y="1691"/>
                  </a:lnTo>
                  <a:lnTo>
                    <a:pt x="2144" y="2382"/>
                  </a:lnTo>
                  <a:lnTo>
                    <a:pt x="1001" y="2786"/>
                  </a:lnTo>
                  <a:lnTo>
                    <a:pt x="1001" y="1286"/>
                  </a:lnTo>
                  <a:cubicBezTo>
                    <a:pt x="1215" y="1167"/>
                    <a:pt x="1358" y="929"/>
                    <a:pt x="1358" y="691"/>
                  </a:cubicBezTo>
                  <a:cubicBezTo>
                    <a:pt x="1358" y="286"/>
                    <a:pt x="1073" y="0"/>
                    <a:pt x="6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81"/>
            <p:cNvSpPr/>
            <p:nvPr/>
          </p:nvSpPr>
          <p:spPr>
            <a:xfrm>
              <a:off x="2648100" y="3533263"/>
              <a:ext cx="184000" cy="71450"/>
            </a:xfrm>
            <a:custGeom>
              <a:rect b="b" l="l" r="r" t="t"/>
              <a:pathLst>
                <a:path extrusionOk="0" h="2858" w="7360">
                  <a:moveTo>
                    <a:pt x="5907" y="0"/>
                  </a:moveTo>
                  <a:cubicBezTo>
                    <a:pt x="5311" y="0"/>
                    <a:pt x="4787" y="500"/>
                    <a:pt x="4787" y="1095"/>
                  </a:cubicBezTo>
                  <a:lnTo>
                    <a:pt x="4787" y="1357"/>
                  </a:lnTo>
                  <a:lnTo>
                    <a:pt x="5454" y="1357"/>
                  </a:lnTo>
                  <a:lnTo>
                    <a:pt x="5454" y="1095"/>
                  </a:lnTo>
                  <a:cubicBezTo>
                    <a:pt x="5454" y="857"/>
                    <a:pt x="5669" y="643"/>
                    <a:pt x="5907" y="643"/>
                  </a:cubicBezTo>
                  <a:cubicBezTo>
                    <a:pt x="6312" y="643"/>
                    <a:pt x="6669" y="1000"/>
                    <a:pt x="6669" y="1429"/>
                  </a:cubicBezTo>
                  <a:cubicBezTo>
                    <a:pt x="6669" y="1834"/>
                    <a:pt x="6312" y="2191"/>
                    <a:pt x="5907" y="2191"/>
                  </a:cubicBezTo>
                  <a:lnTo>
                    <a:pt x="1" y="2191"/>
                  </a:lnTo>
                  <a:lnTo>
                    <a:pt x="1" y="2858"/>
                  </a:lnTo>
                  <a:lnTo>
                    <a:pt x="5907" y="2858"/>
                  </a:lnTo>
                  <a:cubicBezTo>
                    <a:pt x="6693" y="2858"/>
                    <a:pt x="7336" y="2191"/>
                    <a:pt x="7336" y="1429"/>
                  </a:cubicBezTo>
                  <a:cubicBezTo>
                    <a:pt x="7359" y="643"/>
                    <a:pt x="6693" y="0"/>
                    <a:pt x="59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81"/>
            <p:cNvSpPr/>
            <p:nvPr/>
          </p:nvSpPr>
          <p:spPr>
            <a:xfrm>
              <a:off x="2712400" y="3621963"/>
              <a:ext cx="119100" cy="16700"/>
            </a:xfrm>
            <a:custGeom>
              <a:rect b="b" l="l" r="r" t="t"/>
              <a:pathLst>
                <a:path extrusionOk="0" h="668" w="4764">
                  <a:moveTo>
                    <a:pt x="1" y="0"/>
                  </a:moveTo>
                  <a:lnTo>
                    <a:pt x="1" y="667"/>
                  </a:lnTo>
                  <a:lnTo>
                    <a:pt x="4764" y="667"/>
                  </a:lnTo>
                  <a:lnTo>
                    <a:pt x="47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3" name="Google Shape;1883;p81"/>
          <p:cNvGrpSpPr/>
          <p:nvPr/>
        </p:nvGrpSpPr>
        <p:grpSpPr>
          <a:xfrm>
            <a:off x="3265156" y="2727816"/>
            <a:ext cx="224005" cy="300795"/>
            <a:chOff x="2592150" y="2891463"/>
            <a:chExt cx="210175" cy="282225"/>
          </a:xfrm>
        </p:grpSpPr>
        <p:sp>
          <p:nvSpPr>
            <p:cNvPr id="1884" name="Google Shape;1884;p81"/>
            <p:cNvSpPr/>
            <p:nvPr/>
          </p:nvSpPr>
          <p:spPr>
            <a:xfrm>
              <a:off x="2608225" y="3034338"/>
              <a:ext cx="57775" cy="82175"/>
            </a:xfrm>
            <a:custGeom>
              <a:rect b="b" l="l" r="r" t="t"/>
              <a:pathLst>
                <a:path extrusionOk="0" h="3287" w="2311">
                  <a:moveTo>
                    <a:pt x="762" y="1"/>
                  </a:moveTo>
                  <a:cubicBezTo>
                    <a:pt x="619" y="72"/>
                    <a:pt x="429" y="96"/>
                    <a:pt x="238" y="96"/>
                  </a:cubicBezTo>
                  <a:lnTo>
                    <a:pt x="0" y="96"/>
                  </a:lnTo>
                  <a:lnTo>
                    <a:pt x="2263" y="3287"/>
                  </a:lnTo>
                  <a:cubicBezTo>
                    <a:pt x="2215" y="3168"/>
                    <a:pt x="2191" y="3001"/>
                    <a:pt x="2191" y="2858"/>
                  </a:cubicBezTo>
                  <a:lnTo>
                    <a:pt x="2191" y="2596"/>
                  </a:lnTo>
                  <a:lnTo>
                    <a:pt x="2215" y="2596"/>
                  </a:lnTo>
                  <a:cubicBezTo>
                    <a:pt x="2215" y="2453"/>
                    <a:pt x="2263" y="2263"/>
                    <a:pt x="2310" y="2144"/>
                  </a:cubicBezTo>
                  <a:lnTo>
                    <a:pt x="7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81"/>
            <p:cNvSpPr/>
            <p:nvPr/>
          </p:nvSpPr>
          <p:spPr>
            <a:xfrm>
              <a:off x="2728475" y="3033738"/>
              <a:ext cx="57175" cy="81600"/>
            </a:xfrm>
            <a:custGeom>
              <a:rect b="b" l="l" r="r" t="t"/>
              <a:pathLst>
                <a:path extrusionOk="0" h="3264" w="2287">
                  <a:moveTo>
                    <a:pt x="1549" y="1"/>
                  </a:moveTo>
                  <a:lnTo>
                    <a:pt x="1" y="2168"/>
                  </a:lnTo>
                  <a:cubicBezTo>
                    <a:pt x="72" y="2311"/>
                    <a:pt x="96" y="2477"/>
                    <a:pt x="96" y="2620"/>
                  </a:cubicBezTo>
                  <a:lnTo>
                    <a:pt x="96" y="2858"/>
                  </a:lnTo>
                  <a:cubicBezTo>
                    <a:pt x="96" y="3001"/>
                    <a:pt x="72" y="3144"/>
                    <a:pt x="25" y="3263"/>
                  </a:cubicBezTo>
                  <a:lnTo>
                    <a:pt x="2287" y="96"/>
                  </a:lnTo>
                  <a:lnTo>
                    <a:pt x="2168" y="96"/>
                  </a:lnTo>
                  <a:lnTo>
                    <a:pt x="2096" y="120"/>
                  </a:lnTo>
                  <a:cubicBezTo>
                    <a:pt x="1882" y="120"/>
                    <a:pt x="1692" y="96"/>
                    <a:pt x="15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81"/>
            <p:cNvSpPr/>
            <p:nvPr/>
          </p:nvSpPr>
          <p:spPr>
            <a:xfrm>
              <a:off x="2679650" y="3134363"/>
              <a:ext cx="34575" cy="39325"/>
            </a:xfrm>
            <a:custGeom>
              <a:rect b="b" l="l" r="r" t="t"/>
              <a:pathLst>
                <a:path extrusionOk="0" h="1573" w="1383">
                  <a:moveTo>
                    <a:pt x="1" y="0"/>
                  </a:moveTo>
                  <a:lnTo>
                    <a:pt x="1" y="1572"/>
                  </a:lnTo>
                  <a:lnTo>
                    <a:pt x="1382" y="1572"/>
                  </a:lnTo>
                  <a:lnTo>
                    <a:pt x="1382" y="0"/>
                  </a:lnTo>
                  <a:cubicBezTo>
                    <a:pt x="1192" y="119"/>
                    <a:pt x="930" y="191"/>
                    <a:pt x="668" y="191"/>
                  </a:cubicBezTo>
                  <a:cubicBezTo>
                    <a:pt x="406" y="191"/>
                    <a:pt x="191" y="11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81"/>
            <p:cNvSpPr/>
            <p:nvPr/>
          </p:nvSpPr>
          <p:spPr>
            <a:xfrm>
              <a:off x="2678475" y="3081963"/>
              <a:ext cx="35750" cy="41700"/>
            </a:xfrm>
            <a:custGeom>
              <a:rect b="b" l="l" r="r" t="t"/>
              <a:pathLst>
                <a:path extrusionOk="0" h="1668" w="1430">
                  <a:moveTo>
                    <a:pt x="715" y="1"/>
                  </a:moveTo>
                  <a:cubicBezTo>
                    <a:pt x="334" y="1"/>
                    <a:pt x="0" y="334"/>
                    <a:pt x="0" y="715"/>
                  </a:cubicBezTo>
                  <a:lnTo>
                    <a:pt x="0" y="953"/>
                  </a:lnTo>
                  <a:cubicBezTo>
                    <a:pt x="0" y="1334"/>
                    <a:pt x="334" y="1668"/>
                    <a:pt x="715" y="1668"/>
                  </a:cubicBezTo>
                  <a:cubicBezTo>
                    <a:pt x="1143" y="1644"/>
                    <a:pt x="1429" y="1334"/>
                    <a:pt x="1429" y="953"/>
                  </a:cubicBezTo>
                  <a:lnTo>
                    <a:pt x="1429" y="715"/>
                  </a:lnTo>
                  <a:cubicBezTo>
                    <a:pt x="1429" y="334"/>
                    <a:pt x="1096"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81"/>
            <p:cNvSpPr/>
            <p:nvPr/>
          </p:nvSpPr>
          <p:spPr>
            <a:xfrm>
              <a:off x="2592150" y="2906938"/>
              <a:ext cx="48825" cy="114325"/>
            </a:xfrm>
            <a:custGeom>
              <a:rect b="b" l="l" r="r" t="t"/>
              <a:pathLst>
                <a:path extrusionOk="0" h="4573" w="1953">
                  <a:moveTo>
                    <a:pt x="1953" y="0"/>
                  </a:moveTo>
                  <a:lnTo>
                    <a:pt x="1953" y="0"/>
                  </a:lnTo>
                  <a:cubicBezTo>
                    <a:pt x="786" y="739"/>
                    <a:pt x="0" y="2048"/>
                    <a:pt x="0" y="3525"/>
                  </a:cubicBezTo>
                  <a:lnTo>
                    <a:pt x="0" y="3763"/>
                  </a:lnTo>
                  <a:cubicBezTo>
                    <a:pt x="48" y="4215"/>
                    <a:pt x="405" y="4573"/>
                    <a:pt x="810" y="4573"/>
                  </a:cubicBezTo>
                  <a:lnTo>
                    <a:pt x="858" y="4573"/>
                  </a:lnTo>
                  <a:cubicBezTo>
                    <a:pt x="1286" y="4573"/>
                    <a:pt x="1643" y="4215"/>
                    <a:pt x="1643" y="3787"/>
                  </a:cubicBezTo>
                  <a:lnTo>
                    <a:pt x="1643" y="1215"/>
                  </a:lnTo>
                  <a:cubicBezTo>
                    <a:pt x="1643" y="786"/>
                    <a:pt x="1762" y="358"/>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81"/>
            <p:cNvSpPr/>
            <p:nvPr/>
          </p:nvSpPr>
          <p:spPr>
            <a:xfrm>
              <a:off x="2705250" y="2891463"/>
              <a:ext cx="39925" cy="129800"/>
            </a:xfrm>
            <a:custGeom>
              <a:rect b="b" l="l" r="r" t="t"/>
              <a:pathLst>
                <a:path extrusionOk="0" h="5192" w="1597">
                  <a:moveTo>
                    <a:pt x="1" y="0"/>
                  </a:moveTo>
                  <a:lnTo>
                    <a:pt x="1" y="4406"/>
                  </a:lnTo>
                  <a:cubicBezTo>
                    <a:pt x="1" y="4834"/>
                    <a:pt x="358" y="5192"/>
                    <a:pt x="811" y="5192"/>
                  </a:cubicBezTo>
                  <a:cubicBezTo>
                    <a:pt x="1215" y="5192"/>
                    <a:pt x="1597" y="4834"/>
                    <a:pt x="1597" y="4406"/>
                  </a:cubicBezTo>
                  <a:lnTo>
                    <a:pt x="1597" y="1834"/>
                  </a:lnTo>
                  <a:cubicBezTo>
                    <a:pt x="1597" y="953"/>
                    <a:pt x="954" y="167"/>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81"/>
            <p:cNvSpPr/>
            <p:nvPr/>
          </p:nvSpPr>
          <p:spPr>
            <a:xfrm>
              <a:off x="2754075" y="2906938"/>
              <a:ext cx="48250" cy="114325"/>
            </a:xfrm>
            <a:custGeom>
              <a:rect b="b" l="l" r="r" t="t"/>
              <a:pathLst>
                <a:path extrusionOk="0" h="4573" w="1930">
                  <a:moveTo>
                    <a:pt x="1" y="0"/>
                  </a:moveTo>
                  <a:cubicBezTo>
                    <a:pt x="191" y="358"/>
                    <a:pt x="287" y="786"/>
                    <a:pt x="287" y="1239"/>
                  </a:cubicBezTo>
                  <a:lnTo>
                    <a:pt x="287" y="3787"/>
                  </a:lnTo>
                  <a:cubicBezTo>
                    <a:pt x="287" y="4215"/>
                    <a:pt x="644" y="4573"/>
                    <a:pt x="1072" y="4573"/>
                  </a:cubicBezTo>
                  <a:lnTo>
                    <a:pt x="1120" y="4573"/>
                  </a:lnTo>
                  <a:cubicBezTo>
                    <a:pt x="1525" y="4573"/>
                    <a:pt x="1906" y="4215"/>
                    <a:pt x="1906" y="3787"/>
                  </a:cubicBezTo>
                  <a:lnTo>
                    <a:pt x="1906" y="3549"/>
                  </a:lnTo>
                  <a:cubicBezTo>
                    <a:pt x="1930" y="2072"/>
                    <a:pt x="1144" y="76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81"/>
            <p:cNvSpPr/>
            <p:nvPr/>
          </p:nvSpPr>
          <p:spPr>
            <a:xfrm>
              <a:off x="2650500" y="2891463"/>
              <a:ext cx="38700" cy="129800"/>
            </a:xfrm>
            <a:custGeom>
              <a:rect b="b" l="l" r="r" t="t"/>
              <a:pathLst>
                <a:path extrusionOk="0" h="5192" w="1548">
                  <a:moveTo>
                    <a:pt x="1453" y="0"/>
                  </a:moveTo>
                  <a:cubicBezTo>
                    <a:pt x="619" y="191"/>
                    <a:pt x="0" y="929"/>
                    <a:pt x="0" y="1858"/>
                  </a:cubicBezTo>
                  <a:lnTo>
                    <a:pt x="0" y="4406"/>
                  </a:lnTo>
                  <a:cubicBezTo>
                    <a:pt x="0" y="4834"/>
                    <a:pt x="357" y="5192"/>
                    <a:pt x="762" y="5192"/>
                  </a:cubicBezTo>
                  <a:cubicBezTo>
                    <a:pt x="1191" y="5192"/>
                    <a:pt x="1548" y="4834"/>
                    <a:pt x="1548" y="4406"/>
                  </a:cubicBezTo>
                  <a:lnTo>
                    <a:pt x="15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2" name="Google Shape;1892;p81"/>
          <p:cNvGrpSpPr/>
          <p:nvPr/>
        </p:nvGrpSpPr>
        <p:grpSpPr>
          <a:xfrm>
            <a:off x="3225482" y="2157376"/>
            <a:ext cx="303353" cy="302048"/>
            <a:chOff x="2554625" y="2432438"/>
            <a:chExt cx="284625" cy="283400"/>
          </a:xfrm>
        </p:grpSpPr>
        <p:sp>
          <p:nvSpPr>
            <p:cNvPr id="1893" name="Google Shape;1893;p81"/>
            <p:cNvSpPr/>
            <p:nvPr/>
          </p:nvSpPr>
          <p:spPr>
            <a:xfrm>
              <a:off x="2630850" y="2669388"/>
              <a:ext cx="30975" cy="45875"/>
            </a:xfrm>
            <a:custGeom>
              <a:rect b="b" l="l" r="r" t="t"/>
              <a:pathLst>
                <a:path extrusionOk="0" h="1835" w="1239">
                  <a:moveTo>
                    <a:pt x="429" y="0"/>
                  </a:moveTo>
                  <a:lnTo>
                    <a:pt x="405" y="48"/>
                  </a:lnTo>
                  <a:cubicBezTo>
                    <a:pt x="167" y="310"/>
                    <a:pt x="0" y="667"/>
                    <a:pt x="0" y="1048"/>
                  </a:cubicBezTo>
                  <a:lnTo>
                    <a:pt x="0" y="1834"/>
                  </a:lnTo>
                  <a:lnTo>
                    <a:pt x="1239" y="1191"/>
                  </a:lnTo>
                  <a:lnTo>
                    <a:pt x="1167" y="191"/>
                  </a:lnTo>
                  <a:cubicBezTo>
                    <a:pt x="905" y="167"/>
                    <a:pt x="667" y="96"/>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81"/>
            <p:cNvSpPr/>
            <p:nvPr/>
          </p:nvSpPr>
          <p:spPr>
            <a:xfrm>
              <a:off x="2555825" y="2513413"/>
              <a:ext cx="98250" cy="101225"/>
            </a:xfrm>
            <a:custGeom>
              <a:rect b="b" l="l" r="r" t="t"/>
              <a:pathLst>
                <a:path extrusionOk="0" h="4049" w="3930">
                  <a:moveTo>
                    <a:pt x="3882" y="0"/>
                  </a:moveTo>
                  <a:lnTo>
                    <a:pt x="1025" y="1715"/>
                  </a:lnTo>
                  <a:cubicBezTo>
                    <a:pt x="382" y="2119"/>
                    <a:pt x="1" y="2810"/>
                    <a:pt x="1" y="3501"/>
                  </a:cubicBezTo>
                  <a:lnTo>
                    <a:pt x="1" y="4048"/>
                  </a:lnTo>
                  <a:lnTo>
                    <a:pt x="1668" y="3787"/>
                  </a:lnTo>
                  <a:lnTo>
                    <a:pt x="1668" y="3596"/>
                  </a:lnTo>
                  <a:cubicBezTo>
                    <a:pt x="1668" y="2929"/>
                    <a:pt x="1977" y="2215"/>
                    <a:pt x="2501" y="1667"/>
                  </a:cubicBezTo>
                  <a:cubicBezTo>
                    <a:pt x="2906" y="1238"/>
                    <a:pt x="3406" y="1024"/>
                    <a:pt x="3930" y="905"/>
                  </a:cubicBezTo>
                  <a:lnTo>
                    <a:pt x="388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81"/>
            <p:cNvSpPr/>
            <p:nvPr/>
          </p:nvSpPr>
          <p:spPr>
            <a:xfrm>
              <a:off x="2738000" y="2511013"/>
              <a:ext cx="101250" cy="104225"/>
            </a:xfrm>
            <a:custGeom>
              <a:rect b="b" l="l" r="r" t="t"/>
              <a:pathLst>
                <a:path extrusionOk="0" h="4169" w="4050">
                  <a:moveTo>
                    <a:pt x="191" y="1"/>
                  </a:moveTo>
                  <a:lnTo>
                    <a:pt x="1" y="3525"/>
                  </a:lnTo>
                  <a:lnTo>
                    <a:pt x="4049" y="4168"/>
                  </a:lnTo>
                  <a:lnTo>
                    <a:pt x="4049" y="3621"/>
                  </a:lnTo>
                  <a:cubicBezTo>
                    <a:pt x="4025" y="2906"/>
                    <a:pt x="3668" y="2239"/>
                    <a:pt x="3073" y="1858"/>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81"/>
            <p:cNvSpPr/>
            <p:nvPr/>
          </p:nvSpPr>
          <p:spPr>
            <a:xfrm>
              <a:off x="2732650" y="2650338"/>
              <a:ext cx="30975" cy="64925"/>
            </a:xfrm>
            <a:custGeom>
              <a:rect b="b" l="l" r="r" t="t"/>
              <a:pathLst>
                <a:path extrusionOk="0" h="2597" w="1239">
                  <a:moveTo>
                    <a:pt x="96" y="0"/>
                  </a:moveTo>
                  <a:lnTo>
                    <a:pt x="0" y="1977"/>
                  </a:lnTo>
                  <a:lnTo>
                    <a:pt x="1239" y="2596"/>
                  </a:lnTo>
                  <a:lnTo>
                    <a:pt x="1239" y="1810"/>
                  </a:lnTo>
                  <a:cubicBezTo>
                    <a:pt x="1239" y="1453"/>
                    <a:pt x="1096" y="1096"/>
                    <a:pt x="858" y="810"/>
                  </a:cubicBez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81"/>
            <p:cNvSpPr/>
            <p:nvPr/>
          </p:nvSpPr>
          <p:spPr>
            <a:xfrm>
              <a:off x="2676675" y="2651513"/>
              <a:ext cx="42900" cy="63750"/>
            </a:xfrm>
            <a:custGeom>
              <a:rect b="b" l="l" r="r" t="t"/>
              <a:pathLst>
                <a:path extrusionOk="0" h="2550" w="1716">
                  <a:moveTo>
                    <a:pt x="1716" y="1"/>
                  </a:moveTo>
                  <a:lnTo>
                    <a:pt x="1620" y="96"/>
                  </a:lnTo>
                  <a:cubicBezTo>
                    <a:pt x="1192" y="549"/>
                    <a:pt x="620" y="811"/>
                    <a:pt x="1" y="906"/>
                  </a:cubicBezTo>
                  <a:lnTo>
                    <a:pt x="72" y="2549"/>
                  </a:lnTo>
                  <a:lnTo>
                    <a:pt x="1596" y="2549"/>
                  </a:lnTo>
                  <a:lnTo>
                    <a:pt x="17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81"/>
            <p:cNvSpPr/>
            <p:nvPr/>
          </p:nvSpPr>
          <p:spPr>
            <a:xfrm>
              <a:off x="2554625" y="2677713"/>
              <a:ext cx="38725" cy="38125"/>
            </a:xfrm>
            <a:custGeom>
              <a:rect b="b" l="l" r="r" t="t"/>
              <a:pathLst>
                <a:path extrusionOk="0" h="1525" w="1549">
                  <a:moveTo>
                    <a:pt x="549" y="1"/>
                  </a:moveTo>
                  <a:lnTo>
                    <a:pt x="263" y="334"/>
                  </a:lnTo>
                  <a:cubicBezTo>
                    <a:pt x="1" y="596"/>
                    <a:pt x="1" y="1049"/>
                    <a:pt x="263" y="1311"/>
                  </a:cubicBezTo>
                  <a:cubicBezTo>
                    <a:pt x="406" y="1477"/>
                    <a:pt x="549" y="1525"/>
                    <a:pt x="739" y="1525"/>
                  </a:cubicBezTo>
                  <a:cubicBezTo>
                    <a:pt x="906" y="1525"/>
                    <a:pt x="1096" y="1477"/>
                    <a:pt x="1215" y="1311"/>
                  </a:cubicBezTo>
                  <a:lnTo>
                    <a:pt x="1549" y="1001"/>
                  </a:lnTo>
                  <a:lnTo>
                    <a:pt x="54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81"/>
            <p:cNvSpPr/>
            <p:nvPr/>
          </p:nvSpPr>
          <p:spPr>
            <a:xfrm>
              <a:off x="2570700" y="2643788"/>
              <a:ext cx="57200" cy="57175"/>
            </a:xfrm>
            <a:custGeom>
              <a:rect b="b" l="l" r="r" t="t"/>
              <a:pathLst>
                <a:path extrusionOk="0" h="2287" w="2288">
                  <a:moveTo>
                    <a:pt x="477" y="0"/>
                  </a:moveTo>
                  <a:lnTo>
                    <a:pt x="1" y="477"/>
                  </a:lnTo>
                  <a:lnTo>
                    <a:pt x="1811" y="2287"/>
                  </a:lnTo>
                  <a:lnTo>
                    <a:pt x="2287" y="1810"/>
                  </a:lnTo>
                  <a:lnTo>
                    <a:pt x="1668" y="1167"/>
                  </a:lnTo>
                  <a:lnTo>
                    <a:pt x="2216" y="643"/>
                  </a:lnTo>
                  <a:cubicBezTo>
                    <a:pt x="2120" y="596"/>
                    <a:pt x="2025" y="500"/>
                    <a:pt x="1930" y="405"/>
                  </a:cubicBezTo>
                  <a:cubicBezTo>
                    <a:pt x="1811" y="358"/>
                    <a:pt x="1763" y="262"/>
                    <a:pt x="1692" y="215"/>
                  </a:cubicBezTo>
                  <a:lnTo>
                    <a:pt x="1192" y="715"/>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81"/>
            <p:cNvSpPr/>
            <p:nvPr/>
          </p:nvSpPr>
          <p:spPr>
            <a:xfrm>
              <a:off x="2613575" y="2550313"/>
              <a:ext cx="107775" cy="107775"/>
            </a:xfrm>
            <a:custGeom>
              <a:rect b="b" l="l" r="r" t="t"/>
              <a:pathLst>
                <a:path extrusionOk="0" h="4311" w="4311">
                  <a:moveTo>
                    <a:pt x="2811" y="1239"/>
                  </a:moveTo>
                  <a:lnTo>
                    <a:pt x="3287" y="1715"/>
                  </a:lnTo>
                  <a:lnTo>
                    <a:pt x="1882" y="3120"/>
                  </a:lnTo>
                  <a:lnTo>
                    <a:pt x="1048" y="2263"/>
                  </a:lnTo>
                  <a:lnTo>
                    <a:pt x="1501" y="1834"/>
                  </a:lnTo>
                  <a:lnTo>
                    <a:pt x="1858" y="2191"/>
                  </a:lnTo>
                  <a:lnTo>
                    <a:pt x="2811" y="1239"/>
                  </a:lnTo>
                  <a:close/>
                  <a:moveTo>
                    <a:pt x="2168" y="1"/>
                  </a:moveTo>
                  <a:cubicBezTo>
                    <a:pt x="1620" y="1"/>
                    <a:pt x="1048" y="215"/>
                    <a:pt x="644" y="643"/>
                  </a:cubicBezTo>
                  <a:cubicBezTo>
                    <a:pt x="215" y="1048"/>
                    <a:pt x="1" y="1596"/>
                    <a:pt x="1" y="2144"/>
                  </a:cubicBezTo>
                  <a:cubicBezTo>
                    <a:pt x="1" y="2715"/>
                    <a:pt x="215" y="3263"/>
                    <a:pt x="644" y="3668"/>
                  </a:cubicBezTo>
                  <a:cubicBezTo>
                    <a:pt x="1048" y="4097"/>
                    <a:pt x="1596" y="4311"/>
                    <a:pt x="2168" y="4311"/>
                  </a:cubicBezTo>
                  <a:cubicBezTo>
                    <a:pt x="2715" y="4311"/>
                    <a:pt x="3263" y="4097"/>
                    <a:pt x="3668" y="3668"/>
                  </a:cubicBezTo>
                  <a:cubicBezTo>
                    <a:pt x="4097" y="3263"/>
                    <a:pt x="4311" y="2715"/>
                    <a:pt x="4311" y="2144"/>
                  </a:cubicBezTo>
                  <a:cubicBezTo>
                    <a:pt x="4311" y="1596"/>
                    <a:pt x="4097" y="1048"/>
                    <a:pt x="3668" y="643"/>
                  </a:cubicBezTo>
                  <a:cubicBezTo>
                    <a:pt x="3263" y="215"/>
                    <a:pt x="2715" y="1"/>
                    <a:pt x="21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81"/>
            <p:cNvSpPr/>
            <p:nvPr/>
          </p:nvSpPr>
          <p:spPr>
            <a:xfrm>
              <a:off x="2665975" y="2432438"/>
              <a:ext cx="63125" cy="131000"/>
            </a:xfrm>
            <a:custGeom>
              <a:rect b="b" l="l" r="r" t="t"/>
              <a:pathLst>
                <a:path extrusionOk="0" h="5240" w="2525">
                  <a:moveTo>
                    <a:pt x="1286" y="0"/>
                  </a:moveTo>
                  <a:lnTo>
                    <a:pt x="691" y="500"/>
                  </a:lnTo>
                  <a:cubicBezTo>
                    <a:pt x="238" y="881"/>
                    <a:pt x="0" y="1429"/>
                    <a:pt x="48" y="2024"/>
                  </a:cubicBezTo>
                  <a:lnTo>
                    <a:pt x="167" y="4096"/>
                  </a:lnTo>
                  <a:cubicBezTo>
                    <a:pt x="858" y="4144"/>
                    <a:pt x="1548" y="4406"/>
                    <a:pt x="2072" y="4906"/>
                  </a:cubicBezTo>
                  <a:cubicBezTo>
                    <a:pt x="2144" y="5025"/>
                    <a:pt x="2239" y="5120"/>
                    <a:pt x="2334" y="5239"/>
                  </a:cubicBezTo>
                  <a:lnTo>
                    <a:pt x="2501" y="2024"/>
                  </a:lnTo>
                  <a:cubicBezTo>
                    <a:pt x="2525" y="1453"/>
                    <a:pt x="2286" y="881"/>
                    <a:pt x="1882" y="500"/>
                  </a:cubicBezTo>
                  <a:lnTo>
                    <a:pt x="12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2" name="Google Shape;1902;p81"/>
          <p:cNvGrpSpPr/>
          <p:nvPr/>
        </p:nvGrpSpPr>
        <p:grpSpPr>
          <a:xfrm>
            <a:off x="3226441" y="1601537"/>
            <a:ext cx="301435" cy="302687"/>
            <a:chOff x="2555825" y="1987113"/>
            <a:chExt cx="282825" cy="284000"/>
          </a:xfrm>
        </p:grpSpPr>
        <p:sp>
          <p:nvSpPr>
            <p:cNvPr id="1903" name="Google Shape;1903;p81"/>
            <p:cNvSpPr/>
            <p:nvPr/>
          </p:nvSpPr>
          <p:spPr>
            <a:xfrm>
              <a:off x="2589175" y="1987113"/>
              <a:ext cx="213750" cy="53000"/>
            </a:xfrm>
            <a:custGeom>
              <a:rect b="b" l="l" r="r" t="t"/>
              <a:pathLst>
                <a:path extrusionOk="0" h="2120" w="8550">
                  <a:moveTo>
                    <a:pt x="0" y="0"/>
                  </a:moveTo>
                  <a:lnTo>
                    <a:pt x="0" y="1524"/>
                  </a:lnTo>
                  <a:lnTo>
                    <a:pt x="595" y="2120"/>
                  </a:lnTo>
                  <a:lnTo>
                    <a:pt x="8550" y="2120"/>
                  </a:lnTo>
                  <a:lnTo>
                    <a:pt x="8502" y="1881"/>
                  </a:lnTo>
                  <a:cubicBezTo>
                    <a:pt x="8288" y="1238"/>
                    <a:pt x="7692" y="762"/>
                    <a:pt x="7002" y="762"/>
                  </a:cubicBezTo>
                  <a:lnTo>
                    <a:pt x="1500" y="762"/>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81"/>
            <p:cNvSpPr/>
            <p:nvPr/>
          </p:nvSpPr>
          <p:spPr>
            <a:xfrm>
              <a:off x="2626075" y="2057363"/>
              <a:ext cx="96475" cy="33350"/>
            </a:xfrm>
            <a:custGeom>
              <a:rect b="b" l="l" r="r" t="t"/>
              <a:pathLst>
                <a:path extrusionOk="0" h="1334" w="3859">
                  <a:moveTo>
                    <a:pt x="1334" y="0"/>
                  </a:moveTo>
                  <a:lnTo>
                    <a:pt x="1" y="1334"/>
                  </a:lnTo>
                  <a:lnTo>
                    <a:pt x="1239" y="1334"/>
                  </a:lnTo>
                  <a:cubicBezTo>
                    <a:pt x="1572" y="1334"/>
                    <a:pt x="1858" y="1239"/>
                    <a:pt x="2144" y="1072"/>
                  </a:cubicBezTo>
                  <a:lnTo>
                    <a:pt x="38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81"/>
            <p:cNvSpPr/>
            <p:nvPr/>
          </p:nvSpPr>
          <p:spPr>
            <a:xfrm>
              <a:off x="2739800" y="2127013"/>
              <a:ext cx="80975" cy="66700"/>
            </a:xfrm>
            <a:custGeom>
              <a:rect b="b" l="l" r="r" t="t"/>
              <a:pathLst>
                <a:path extrusionOk="0" h="2668" w="3239">
                  <a:moveTo>
                    <a:pt x="0" y="1"/>
                  </a:moveTo>
                  <a:cubicBezTo>
                    <a:pt x="262" y="334"/>
                    <a:pt x="524" y="763"/>
                    <a:pt x="738" y="1263"/>
                  </a:cubicBezTo>
                  <a:cubicBezTo>
                    <a:pt x="929" y="1668"/>
                    <a:pt x="1096" y="2144"/>
                    <a:pt x="1215" y="2668"/>
                  </a:cubicBezTo>
                  <a:lnTo>
                    <a:pt x="3239" y="2668"/>
                  </a:lnTo>
                  <a:cubicBezTo>
                    <a:pt x="3001" y="2215"/>
                    <a:pt x="2667" y="1787"/>
                    <a:pt x="2310" y="1406"/>
                  </a:cubicBezTo>
                  <a:cubicBezTo>
                    <a:pt x="1667" y="763"/>
                    <a:pt x="858" y="28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81"/>
            <p:cNvSpPr/>
            <p:nvPr/>
          </p:nvSpPr>
          <p:spPr>
            <a:xfrm>
              <a:off x="2705250" y="2122238"/>
              <a:ext cx="47675" cy="71475"/>
            </a:xfrm>
            <a:custGeom>
              <a:rect b="b" l="l" r="r" t="t"/>
              <a:pathLst>
                <a:path extrusionOk="0" h="2859" w="1907">
                  <a:moveTo>
                    <a:pt x="1" y="1"/>
                  </a:moveTo>
                  <a:lnTo>
                    <a:pt x="1" y="2859"/>
                  </a:lnTo>
                  <a:lnTo>
                    <a:pt x="1906" y="2859"/>
                  </a:lnTo>
                  <a:cubicBezTo>
                    <a:pt x="1787" y="2430"/>
                    <a:pt x="1668" y="2073"/>
                    <a:pt x="1501" y="1716"/>
                  </a:cubicBezTo>
                  <a:cubicBezTo>
                    <a:pt x="1073" y="787"/>
                    <a:pt x="549" y="16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81"/>
            <p:cNvSpPr/>
            <p:nvPr/>
          </p:nvSpPr>
          <p:spPr>
            <a:xfrm>
              <a:off x="2641550" y="2122238"/>
              <a:ext cx="47650" cy="71475"/>
            </a:xfrm>
            <a:custGeom>
              <a:rect b="b" l="l" r="r" t="t"/>
              <a:pathLst>
                <a:path extrusionOk="0" h="2859" w="1906">
                  <a:moveTo>
                    <a:pt x="1906" y="1"/>
                  </a:moveTo>
                  <a:cubicBezTo>
                    <a:pt x="1358" y="168"/>
                    <a:pt x="834" y="763"/>
                    <a:pt x="406" y="1716"/>
                  </a:cubicBezTo>
                  <a:cubicBezTo>
                    <a:pt x="263" y="2073"/>
                    <a:pt x="120" y="2430"/>
                    <a:pt x="1" y="2859"/>
                  </a:cubicBezTo>
                  <a:lnTo>
                    <a:pt x="1906" y="2859"/>
                  </a:lnTo>
                  <a:lnTo>
                    <a:pt x="19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81"/>
            <p:cNvSpPr/>
            <p:nvPr/>
          </p:nvSpPr>
          <p:spPr>
            <a:xfrm>
              <a:off x="2705250" y="2209763"/>
              <a:ext cx="58375" cy="61350"/>
            </a:xfrm>
            <a:custGeom>
              <a:rect b="b" l="l" r="r" t="t"/>
              <a:pathLst>
                <a:path extrusionOk="0" h="2454" w="2335">
                  <a:moveTo>
                    <a:pt x="1" y="1"/>
                  </a:moveTo>
                  <a:lnTo>
                    <a:pt x="1" y="2454"/>
                  </a:lnTo>
                  <a:lnTo>
                    <a:pt x="2335" y="2454"/>
                  </a:lnTo>
                  <a:cubicBezTo>
                    <a:pt x="2287" y="1572"/>
                    <a:pt x="2216" y="787"/>
                    <a:pt x="20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81"/>
            <p:cNvSpPr/>
            <p:nvPr/>
          </p:nvSpPr>
          <p:spPr>
            <a:xfrm>
              <a:off x="2630850" y="2209763"/>
              <a:ext cx="58350" cy="61350"/>
            </a:xfrm>
            <a:custGeom>
              <a:rect b="b" l="l" r="r" t="t"/>
              <a:pathLst>
                <a:path extrusionOk="0" h="2454" w="2334">
                  <a:moveTo>
                    <a:pt x="286" y="1"/>
                  </a:moveTo>
                  <a:cubicBezTo>
                    <a:pt x="119" y="739"/>
                    <a:pt x="48" y="1572"/>
                    <a:pt x="0" y="2454"/>
                  </a:cubicBezTo>
                  <a:lnTo>
                    <a:pt x="2334" y="2454"/>
                  </a:lnTo>
                  <a:lnTo>
                    <a:pt x="23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81"/>
            <p:cNvSpPr/>
            <p:nvPr/>
          </p:nvSpPr>
          <p:spPr>
            <a:xfrm>
              <a:off x="2773725" y="2209763"/>
              <a:ext cx="64925" cy="61350"/>
            </a:xfrm>
            <a:custGeom>
              <a:rect b="b" l="l" r="r" t="t"/>
              <a:pathLst>
                <a:path extrusionOk="0" h="2454" w="2597">
                  <a:moveTo>
                    <a:pt x="1" y="1"/>
                  </a:moveTo>
                  <a:cubicBezTo>
                    <a:pt x="167" y="787"/>
                    <a:pt x="239" y="1572"/>
                    <a:pt x="286" y="2454"/>
                  </a:cubicBezTo>
                  <a:lnTo>
                    <a:pt x="2596" y="2454"/>
                  </a:lnTo>
                  <a:lnTo>
                    <a:pt x="2596" y="2096"/>
                  </a:lnTo>
                  <a:cubicBezTo>
                    <a:pt x="2596" y="1382"/>
                    <a:pt x="2477" y="668"/>
                    <a:pt x="22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81"/>
            <p:cNvSpPr/>
            <p:nvPr/>
          </p:nvSpPr>
          <p:spPr>
            <a:xfrm>
              <a:off x="2573675" y="2127013"/>
              <a:ext cx="82200" cy="66700"/>
            </a:xfrm>
            <a:custGeom>
              <a:rect b="b" l="l" r="r" t="t"/>
              <a:pathLst>
                <a:path extrusionOk="0" h="2668" w="3288">
                  <a:moveTo>
                    <a:pt x="3287" y="1"/>
                  </a:moveTo>
                  <a:lnTo>
                    <a:pt x="3287" y="1"/>
                  </a:lnTo>
                  <a:cubicBezTo>
                    <a:pt x="2406" y="286"/>
                    <a:pt x="1597" y="763"/>
                    <a:pt x="954" y="1406"/>
                  </a:cubicBezTo>
                  <a:cubicBezTo>
                    <a:pt x="573" y="1787"/>
                    <a:pt x="263" y="2215"/>
                    <a:pt x="1" y="2668"/>
                  </a:cubicBezTo>
                  <a:lnTo>
                    <a:pt x="2025" y="2668"/>
                  </a:lnTo>
                  <a:cubicBezTo>
                    <a:pt x="2144" y="2144"/>
                    <a:pt x="2335" y="1668"/>
                    <a:pt x="2501" y="1263"/>
                  </a:cubicBezTo>
                  <a:cubicBezTo>
                    <a:pt x="2740" y="763"/>
                    <a:pt x="3002" y="334"/>
                    <a:pt x="32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81"/>
            <p:cNvSpPr/>
            <p:nvPr/>
          </p:nvSpPr>
          <p:spPr>
            <a:xfrm>
              <a:off x="2555825" y="2209163"/>
              <a:ext cx="64925" cy="60750"/>
            </a:xfrm>
            <a:custGeom>
              <a:rect b="b" l="l" r="r" t="t"/>
              <a:pathLst>
                <a:path extrusionOk="0" h="2430" w="2597">
                  <a:moveTo>
                    <a:pt x="429" y="1"/>
                  </a:moveTo>
                  <a:cubicBezTo>
                    <a:pt x="143" y="692"/>
                    <a:pt x="1" y="1406"/>
                    <a:pt x="1" y="2120"/>
                  </a:cubicBezTo>
                  <a:lnTo>
                    <a:pt x="1" y="2430"/>
                  </a:lnTo>
                  <a:lnTo>
                    <a:pt x="2334" y="2430"/>
                  </a:lnTo>
                  <a:cubicBezTo>
                    <a:pt x="2358" y="1596"/>
                    <a:pt x="2453" y="763"/>
                    <a:pt x="25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3" name="Google Shape;1913;p81"/>
          <p:cNvGrpSpPr/>
          <p:nvPr/>
        </p:nvGrpSpPr>
        <p:grpSpPr>
          <a:xfrm>
            <a:off x="2477607" y="3919442"/>
            <a:ext cx="303966" cy="301435"/>
            <a:chOff x="2035475" y="3857713"/>
            <a:chExt cx="285200" cy="282825"/>
          </a:xfrm>
        </p:grpSpPr>
        <p:sp>
          <p:nvSpPr>
            <p:cNvPr id="1914" name="Google Shape;1914;p81"/>
            <p:cNvSpPr/>
            <p:nvPr/>
          </p:nvSpPr>
          <p:spPr>
            <a:xfrm>
              <a:off x="2112275" y="4094663"/>
              <a:ext cx="30400" cy="45875"/>
            </a:xfrm>
            <a:custGeom>
              <a:rect b="b" l="l" r="r" t="t"/>
              <a:pathLst>
                <a:path extrusionOk="0" h="1835" w="1216">
                  <a:moveTo>
                    <a:pt x="429" y="1"/>
                  </a:moveTo>
                  <a:lnTo>
                    <a:pt x="382" y="49"/>
                  </a:lnTo>
                  <a:cubicBezTo>
                    <a:pt x="144" y="311"/>
                    <a:pt x="1" y="668"/>
                    <a:pt x="1" y="1049"/>
                  </a:cubicBezTo>
                  <a:lnTo>
                    <a:pt x="1" y="1835"/>
                  </a:lnTo>
                  <a:lnTo>
                    <a:pt x="1215" y="1192"/>
                  </a:lnTo>
                  <a:lnTo>
                    <a:pt x="1168" y="191"/>
                  </a:lnTo>
                  <a:cubicBezTo>
                    <a:pt x="906" y="144"/>
                    <a:pt x="668" y="96"/>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81"/>
            <p:cNvSpPr/>
            <p:nvPr/>
          </p:nvSpPr>
          <p:spPr>
            <a:xfrm>
              <a:off x="2037275" y="3938688"/>
              <a:ext cx="98250" cy="101250"/>
            </a:xfrm>
            <a:custGeom>
              <a:rect b="b" l="l" r="r" t="t"/>
              <a:pathLst>
                <a:path extrusionOk="0" h="4050" w="3930">
                  <a:moveTo>
                    <a:pt x="3858" y="1"/>
                  </a:moveTo>
                  <a:lnTo>
                    <a:pt x="1000" y="1715"/>
                  </a:lnTo>
                  <a:cubicBezTo>
                    <a:pt x="381" y="2120"/>
                    <a:pt x="0" y="2787"/>
                    <a:pt x="0" y="3501"/>
                  </a:cubicBezTo>
                  <a:lnTo>
                    <a:pt x="0" y="4049"/>
                  </a:lnTo>
                  <a:lnTo>
                    <a:pt x="1667" y="3787"/>
                  </a:lnTo>
                  <a:lnTo>
                    <a:pt x="1667" y="3597"/>
                  </a:lnTo>
                  <a:cubicBezTo>
                    <a:pt x="1667" y="2882"/>
                    <a:pt x="1953" y="2192"/>
                    <a:pt x="2501" y="1668"/>
                  </a:cubicBezTo>
                  <a:cubicBezTo>
                    <a:pt x="2905" y="1239"/>
                    <a:pt x="3382" y="1001"/>
                    <a:pt x="3929" y="882"/>
                  </a:cubicBezTo>
                  <a:lnTo>
                    <a:pt x="385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81"/>
            <p:cNvSpPr/>
            <p:nvPr/>
          </p:nvSpPr>
          <p:spPr>
            <a:xfrm>
              <a:off x="2219450" y="3936313"/>
              <a:ext cx="101225" cy="104200"/>
            </a:xfrm>
            <a:custGeom>
              <a:rect b="b" l="l" r="r" t="t"/>
              <a:pathLst>
                <a:path extrusionOk="0" h="4168" w="4049">
                  <a:moveTo>
                    <a:pt x="191" y="0"/>
                  </a:moveTo>
                  <a:lnTo>
                    <a:pt x="0" y="3525"/>
                  </a:lnTo>
                  <a:lnTo>
                    <a:pt x="4049" y="4168"/>
                  </a:lnTo>
                  <a:lnTo>
                    <a:pt x="4049" y="3596"/>
                  </a:lnTo>
                  <a:cubicBezTo>
                    <a:pt x="4025" y="2882"/>
                    <a:pt x="3668" y="2239"/>
                    <a:pt x="3072" y="1858"/>
                  </a:cubicBezTo>
                  <a:lnTo>
                    <a:pt x="1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81"/>
            <p:cNvSpPr/>
            <p:nvPr/>
          </p:nvSpPr>
          <p:spPr>
            <a:xfrm>
              <a:off x="2215275" y="4075038"/>
              <a:ext cx="30400" cy="64325"/>
            </a:xfrm>
            <a:custGeom>
              <a:rect b="b" l="l" r="r" t="t"/>
              <a:pathLst>
                <a:path extrusionOk="0" h="2573" w="1216">
                  <a:moveTo>
                    <a:pt x="72" y="0"/>
                  </a:moveTo>
                  <a:lnTo>
                    <a:pt x="1" y="1953"/>
                  </a:lnTo>
                  <a:lnTo>
                    <a:pt x="1215" y="2572"/>
                  </a:lnTo>
                  <a:lnTo>
                    <a:pt x="1215" y="1810"/>
                  </a:lnTo>
                  <a:cubicBezTo>
                    <a:pt x="1215" y="1453"/>
                    <a:pt x="1048" y="1096"/>
                    <a:pt x="810" y="786"/>
                  </a:cubicBezTo>
                  <a:lnTo>
                    <a:pt x="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81"/>
            <p:cNvSpPr/>
            <p:nvPr/>
          </p:nvSpPr>
          <p:spPr>
            <a:xfrm>
              <a:off x="2157525" y="4076813"/>
              <a:ext cx="43500" cy="63725"/>
            </a:xfrm>
            <a:custGeom>
              <a:rect b="b" l="l" r="r" t="t"/>
              <a:pathLst>
                <a:path extrusionOk="0" h="2549" w="1740">
                  <a:moveTo>
                    <a:pt x="1739" y="1"/>
                  </a:moveTo>
                  <a:lnTo>
                    <a:pt x="1644" y="96"/>
                  </a:lnTo>
                  <a:cubicBezTo>
                    <a:pt x="1191" y="548"/>
                    <a:pt x="644" y="810"/>
                    <a:pt x="1" y="905"/>
                  </a:cubicBezTo>
                  <a:lnTo>
                    <a:pt x="96" y="2549"/>
                  </a:lnTo>
                  <a:lnTo>
                    <a:pt x="1620" y="2549"/>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81"/>
            <p:cNvSpPr/>
            <p:nvPr/>
          </p:nvSpPr>
          <p:spPr>
            <a:xfrm>
              <a:off x="2147400" y="3857713"/>
              <a:ext cx="63150" cy="131000"/>
            </a:xfrm>
            <a:custGeom>
              <a:rect b="b" l="l" r="r" t="t"/>
              <a:pathLst>
                <a:path extrusionOk="0" h="5240" w="2526">
                  <a:moveTo>
                    <a:pt x="1287" y="1"/>
                  </a:moveTo>
                  <a:lnTo>
                    <a:pt x="691" y="501"/>
                  </a:lnTo>
                  <a:cubicBezTo>
                    <a:pt x="239" y="882"/>
                    <a:pt x="1" y="1430"/>
                    <a:pt x="48" y="2025"/>
                  </a:cubicBezTo>
                  <a:lnTo>
                    <a:pt x="167" y="4097"/>
                  </a:lnTo>
                  <a:cubicBezTo>
                    <a:pt x="858" y="4121"/>
                    <a:pt x="1549" y="4407"/>
                    <a:pt x="2073" y="4907"/>
                  </a:cubicBezTo>
                  <a:cubicBezTo>
                    <a:pt x="2144" y="5002"/>
                    <a:pt x="2239" y="5121"/>
                    <a:pt x="2311" y="5240"/>
                  </a:cubicBezTo>
                  <a:lnTo>
                    <a:pt x="2501" y="2025"/>
                  </a:lnTo>
                  <a:cubicBezTo>
                    <a:pt x="2525" y="1454"/>
                    <a:pt x="2287" y="882"/>
                    <a:pt x="1882" y="501"/>
                  </a:cubicBezTo>
                  <a:lnTo>
                    <a:pt x="12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81"/>
            <p:cNvSpPr/>
            <p:nvPr/>
          </p:nvSpPr>
          <p:spPr>
            <a:xfrm>
              <a:off x="2035475" y="4102413"/>
              <a:ext cx="38725" cy="38125"/>
            </a:xfrm>
            <a:custGeom>
              <a:rect b="b" l="l" r="r" t="t"/>
              <a:pathLst>
                <a:path extrusionOk="0" h="1525" w="1549">
                  <a:moveTo>
                    <a:pt x="572" y="1"/>
                  </a:moveTo>
                  <a:lnTo>
                    <a:pt x="286" y="334"/>
                  </a:lnTo>
                  <a:cubicBezTo>
                    <a:pt x="1" y="596"/>
                    <a:pt x="1" y="1025"/>
                    <a:pt x="286" y="1310"/>
                  </a:cubicBezTo>
                  <a:cubicBezTo>
                    <a:pt x="429" y="1453"/>
                    <a:pt x="572" y="1525"/>
                    <a:pt x="763" y="1525"/>
                  </a:cubicBezTo>
                  <a:cubicBezTo>
                    <a:pt x="929" y="1525"/>
                    <a:pt x="1096" y="1453"/>
                    <a:pt x="1239" y="1310"/>
                  </a:cubicBezTo>
                  <a:lnTo>
                    <a:pt x="1549" y="977"/>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81"/>
            <p:cNvSpPr/>
            <p:nvPr/>
          </p:nvSpPr>
          <p:spPr>
            <a:xfrm>
              <a:off x="2052150" y="4067888"/>
              <a:ext cx="57175" cy="57775"/>
            </a:xfrm>
            <a:custGeom>
              <a:rect b="b" l="l" r="r" t="t"/>
              <a:pathLst>
                <a:path extrusionOk="0" h="2311" w="2287">
                  <a:moveTo>
                    <a:pt x="477" y="0"/>
                  </a:moveTo>
                  <a:lnTo>
                    <a:pt x="0" y="477"/>
                  </a:lnTo>
                  <a:lnTo>
                    <a:pt x="1810" y="2310"/>
                  </a:lnTo>
                  <a:lnTo>
                    <a:pt x="2287" y="1834"/>
                  </a:lnTo>
                  <a:lnTo>
                    <a:pt x="1667" y="1167"/>
                  </a:lnTo>
                  <a:lnTo>
                    <a:pt x="2191" y="667"/>
                  </a:lnTo>
                  <a:cubicBezTo>
                    <a:pt x="2120" y="596"/>
                    <a:pt x="2025" y="524"/>
                    <a:pt x="1929" y="429"/>
                  </a:cubicBezTo>
                  <a:cubicBezTo>
                    <a:pt x="1810" y="358"/>
                    <a:pt x="1763" y="310"/>
                    <a:pt x="1691" y="215"/>
                  </a:cubicBezTo>
                  <a:lnTo>
                    <a:pt x="1191" y="715"/>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81"/>
            <p:cNvSpPr/>
            <p:nvPr/>
          </p:nvSpPr>
          <p:spPr>
            <a:xfrm>
              <a:off x="2095025" y="3975613"/>
              <a:ext cx="107175" cy="107175"/>
            </a:xfrm>
            <a:custGeom>
              <a:rect b="b" l="l" r="r" t="t"/>
              <a:pathLst>
                <a:path extrusionOk="0" h="4287" w="4287">
                  <a:moveTo>
                    <a:pt x="2620" y="1167"/>
                  </a:moveTo>
                  <a:lnTo>
                    <a:pt x="3096" y="1643"/>
                  </a:lnTo>
                  <a:lnTo>
                    <a:pt x="2620" y="2120"/>
                  </a:lnTo>
                  <a:lnTo>
                    <a:pt x="3096" y="2596"/>
                  </a:lnTo>
                  <a:lnTo>
                    <a:pt x="2620" y="3072"/>
                  </a:lnTo>
                  <a:lnTo>
                    <a:pt x="2143" y="2596"/>
                  </a:lnTo>
                  <a:lnTo>
                    <a:pt x="1667" y="3072"/>
                  </a:lnTo>
                  <a:lnTo>
                    <a:pt x="1191" y="2596"/>
                  </a:lnTo>
                  <a:lnTo>
                    <a:pt x="1667" y="2120"/>
                  </a:lnTo>
                  <a:lnTo>
                    <a:pt x="1191" y="1643"/>
                  </a:lnTo>
                  <a:lnTo>
                    <a:pt x="1667" y="1167"/>
                  </a:lnTo>
                  <a:lnTo>
                    <a:pt x="2143" y="1643"/>
                  </a:lnTo>
                  <a:lnTo>
                    <a:pt x="2620" y="1167"/>
                  </a:lnTo>
                  <a:close/>
                  <a:moveTo>
                    <a:pt x="2143" y="0"/>
                  </a:moveTo>
                  <a:cubicBezTo>
                    <a:pt x="1619" y="0"/>
                    <a:pt x="1048" y="214"/>
                    <a:pt x="643" y="619"/>
                  </a:cubicBezTo>
                  <a:cubicBezTo>
                    <a:pt x="214" y="1048"/>
                    <a:pt x="0" y="1572"/>
                    <a:pt x="0" y="2143"/>
                  </a:cubicBezTo>
                  <a:cubicBezTo>
                    <a:pt x="0" y="2715"/>
                    <a:pt x="214" y="3239"/>
                    <a:pt x="643" y="3668"/>
                  </a:cubicBezTo>
                  <a:cubicBezTo>
                    <a:pt x="1048" y="4096"/>
                    <a:pt x="1596" y="4287"/>
                    <a:pt x="2143" y="4287"/>
                  </a:cubicBezTo>
                  <a:cubicBezTo>
                    <a:pt x="2715" y="4287"/>
                    <a:pt x="3263" y="4096"/>
                    <a:pt x="3668" y="3668"/>
                  </a:cubicBezTo>
                  <a:cubicBezTo>
                    <a:pt x="4096" y="3263"/>
                    <a:pt x="4287" y="2715"/>
                    <a:pt x="4287" y="2143"/>
                  </a:cubicBezTo>
                  <a:cubicBezTo>
                    <a:pt x="4287" y="1596"/>
                    <a:pt x="4096" y="1048"/>
                    <a:pt x="3668" y="619"/>
                  </a:cubicBezTo>
                  <a:cubicBezTo>
                    <a:pt x="3263" y="214"/>
                    <a:pt x="2715"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3" name="Google Shape;1923;p81"/>
          <p:cNvGrpSpPr/>
          <p:nvPr/>
        </p:nvGrpSpPr>
        <p:grpSpPr>
          <a:xfrm>
            <a:off x="2478872" y="3246528"/>
            <a:ext cx="301435" cy="301435"/>
            <a:chOff x="2037850" y="3377263"/>
            <a:chExt cx="282825" cy="282825"/>
          </a:xfrm>
        </p:grpSpPr>
        <p:sp>
          <p:nvSpPr>
            <p:cNvPr id="1924" name="Google Shape;1924;p81"/>
            <p:cNvSpPr/>
            <p:nvPr/>
          </p:nvSpPr>
          <p:spPr>
            <a:xfrm>
              <a:off x="2037850" y="3377263"/>
              <a:ext cx="282825" cy="282825"/>
            </a:xfrm>
            <a:custGeom>
              <a:rect b="b" l="l" r="r" t="t"/>
              <a:pathLst>
                <a:path extrusionOk="0" h="11313" w="11313">
                  <a:moveTo>
                    <a:pt x="5621" y="1596"/>
                  </a:moveTo>
                  <a:lnTo>
                    <a:pt x="9717" y="8645"/>
                  </a:lnTo>
                  <a:lnTo>
                    <a:pt x="1573" y="8645"/>
                  </a:lnTo>
                  <a:lnTo>
                    <a:pt x="5621" y="1596"/>
                  </a:lnTo>
                  <a:close/>
                  <a:moveTo>
                    <a:pt x="8360" y="10050"/>
                  </a:moveTo>
                  <a:lnTo>
                    <a:pt x="8360" y="10693"/>
                  </a:lnTo>
                  <a:lnTo>
                    <a:pt x="2882" y="10693"/>
                  </a:lnTo>
                  <a:lnTo>
                    <a:pt x="2882" y="10050"/>
                  </a:lnTo>
                  <a:close/>
                  <a:moveTo>
                    <a:pt x="5669" y="1"/>
                  </a:moveTo>
                  <a:cubicBezTo>
                    <a:pt x="5216" y="1"/>
                    <a:pt x="4835" y="239"/>
                    <a:pt x="4597" y="620"/>
                  </a:cubicBezTo>
                  <a:lnTo>
                    <a:pt x="239" y="8169"/>
                  </a:lnTo>
                  <a:cubicBezTo>
                    <a:pt x="25" y="8550"/>
                    <a:pt x="25" y="9002"/>
                    <a:pt x="239" y="9384"/>
                  </a:cubicBezTo>
                  <a:cubicBezTo>
                    <a:pt x="453" y="9765"/>
                    <a:pt x="858" y="10003"/>
                    <a:pt x="1311" y="10003"/>
                  </a:cubicBezTo>
                  <a:lnTo>
                    <a:pt x="2263" y="10003"/>
                  </a:lnTo>
                  <a:lnTo>
                    <a:pt x="2263" y="10669"/>
                  </a:lnTo>
                  <a:lnTo>
                    <a:pt x="1" y="10669"/>
                  </a:lnTo>
                  <a:lnTo>
                    <a:pt x="1" y="11312"/>
                  </a:lnTo>
                  <a:lnTo>
                    <a:pt x="11313" y="11312"/>
                  </a:lnTo>
                  <a:lnTo>
                    <a:pt x="11313" y="10669"/>
                  </a:lnTo>
                  <a:lnTo>
                    <a:pt x="9050" y="10669"/>
                  </a:lnTo>
                  <a:lnTo>
                    <a:pt x="9050" y="10003"/>
                  </a:lnTo>
                  <a:lnTo>
                    <a:pt x="10003" y="10003"/>
                  </a:lnTo>
                  <a:cubicBezTo>
                    <a:pt x="10455" y="10003"/>
                    <a:pt x="10837" y="9765"/>
                    <a:pt x="11075" y="9384"/>
                  </a:cubicBezTo>
                  <a:cubicBezTo>
                    <a:pt x="11289" y="9002"/>
                    <a:pt x="11289" y="8550"/>
                    <a:pt x="11075" y="8169"/>
                  </a:cubicBezTo>
                  <a:lnTo>
                    <a:pt x="6740" y="620"/>
                  </a:lnTo>
                  <a:cubicBezTo>
                    <a:pt x="6526" y="239"/>
                    <a:pt x="6097" y="1"/>
                    <a:pt x="56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81"/>
            <p:cNvSpPr/>
            <p:nvPr/>
          </p:nvSpPr>
          <p:spPr>
            <a:xfrm>
              <a:off x="2105725" y="3450488"/>
              <a:ext cx="145900" cy="126250"/>
            </a:xfrm>
            <a:custGeom>
              <a:rect b="b" l="l" r="r" t="t"/>
              <a:pathLst>
                <a:path extrusionOk="0" h="5050" w="5836">
                  <a:moveTo>
                    <a:pt x="2978" y="2597"/>
                  </a:moveTo>
                  <a:lnTo>
                    <a:pt x="3954" y="3621"/>
                  </a:lnTo>
                  <a:lnTo>
                    <a:pt x="4454" y="3621"/>
                  </a:lnTo>
                  <a:lnTo>
                    <a:pt x="4454" y="4287"/>
                  </a:lnTo>
                  <a:lnTo>
                    <a:pt x="1954" y="4287"/>
                  </a:lnTo>
                  <a:lnTo>
                    <a:pt x="1430" y="3716"/>
                  </a:lnTo>
                  <a:lnTo>
                    <a:pt x="1906" y="3240"/>
                  </a:lnTo>
                  <a:lnTo>
                    <a:pt x="2263" y="3597"/>
                  </a:lnTo>
                  <a:lnTo>
                    <a:pt x="3025" y="3597"/>
                  </a:lnTo>
                  <a:lnTo>
                    <a:pt x="2501" y="3025"/>
                  </a:lnTo>
                  <a:lnTo>
                    <a:pt x="2978" y="2597"/>
                  </a:lnTo>
                  <a:close/>
                  <a:moveTo>
                    <a:pt x="2906" y="1"/>
                  </a:moveTo>
                  <a:lnTo>
                    <a:pt x="1" y="5049"/>
                  </a:lnTo>
                  <a:lnTo>
                    <a:pt x="5835" y="5049"/>
                  </a:lnTo>
                  <a:lnTo>
                    <a:pt x="290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6" name="Google Shape;1926;p81"/>
          <p:cNvGrpSpPr/>
          <p:nvPr/>
        </p:nvGrpSpPr>
        <p:grpSpPr>
          <a:xfrm>
            <a:off x="2500441" y="2727177"/>
            <a:ext cx="258297" cy="302048"/>
            <a:chOff x="2058100" y="2890863"/>
            <a:chExt cx="242350" cy="283400"/>
          </a:xfrm>
        </p:grpSpPr>
        <p:sp>
          <p:nvSpPr>
            <p:cNvPr id="1927" name="Google Shape;1927;p81"/>
            <p:cNvSpPr/>
            <p:nvPr/>
          </p:nvSpPr>
          <p:spPr>
            <a:xfrm>
              <a:off x="2058100" y="2890863"/>
              <a:ext cx="167325" cy="54800"/>
            </a:xfrm>
            <a:custGeom>
              <a:rect b="b" l="l" r="r" t="t"/>
              <a:pathLst>
                <a:path extrusionOk="0" h="2192" w="6693">
                  <a:moveTo>
                    <a:pt x="1525" y="834"/>
                  </a:moveTo>
                  <a:lnTo>
                    <a:pt x="1525" y="1477"/>
                  </a:lnTo>
                  <a:lnTo>
                    <a:pt x="858" y="1477"/>
                  </a:lnTo>
                  <a:lnTo>
                    <a:pt x="858" y="834"/>
                  </a:lnTo>
                  <a:close/>
                  <a:moveTo>
                    <a:pt x="2835" y="834"/>
                  </a:moveTo>
                  <a:lnTo>
                    <a:pt x="2835" y="1477"/>
                  </a:lnTo>
                  <a:lnTo>
                    <a:pt x="2168" y="1477"/>
                  </a:lnTo>
                  <a:lnTo>
                    <a:pt x="2168" y="834"/>
                  </a:lnTo>
                  <a:close/>
                  <a:moveTo>
                    <a:pt x="1" y="0"/>
                  </a:moveTo>
                  <a:lnTo>
                    <a:pt x="1" y="2191"/>
                  </a:lnTo>
                  <a:lnTo>
                    <a:pt x="6692" y="2191"/>
                  </a:lnTo>
                  <a:lnTo>
                    <a:pt x="669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8" name="Google Shape;1928;p81"/>
            <p:cNvGrpSpPr/>
            <p:nvPr/>
          </p:nvGrpSpPr>
          <p:grpSpPr>
            <a:xfrm>
              <a:off x="2058100" y="2929563"/>
              <a:ext cx="211375" cy="244700"/>
              <a:chOff x="2058100" y="2929563"/>
              <a:chExt cx="211375" cy="244700"/>
            </a:xfrm>
          </p:grpSpPr>
          <p:sp>
            <p:nvSpPr>
              <p:cNvPr id="1929" name="Google Shape;1929;p81"/>
              <p:cNvSpPr/>
              <p:nvPr/>
            </p:nvSpPr>
            <p:spPr>
              <a:xfrm>
                <a:off x="2058100" y="2962888"/>
                <a:ext cx="16100" cy="211375"/>
              </a:xfrm>
              <a:custGeom>
                <a:rect b="b" l="l" r="r" t="t"/>
                <a:pathLst>
                  <a:path extrusionOk="0" h="8455" w="644">
                    <a:moveTo>
                      <a:pt x="1" y="1"/>
                    </a:moveTo>
                    <a:lnTo>
                      <a:pt x="1" y="8455"/>
                    </a:lnTo>
                    <a:lnTo>
                      <a:pt x="644" y="8455"/>
                    </a:lnTo>
                    <a:lnTo>
                      <a:pt x="6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81"/>
              <p:cNvSpPr/>
              <p:nvPr/>
            </p:nvSpPr>
            <p:spPr>
              <a:xfrm>
                <a:off x="2209325" y="2962888"/>
                <a:ext cx="16100" cy="211375"/>
              </a:xfrm>
              <a:custGeom>
                <a:rect b="b" l="l" r="r" t="t"/>
                <a:pathLst>
                  <a:path extrusionOk="0" h="8455" w="644">
                    <a:moveTo>
                      <a:pt x="0" y="1"/>
                    </a:moveTo>
                    <a:lnTo>
                      <a:pt x="0" y="8455"/>
                    </a:lnTo>
                    <a:lnTo>
                      <a:pt x="643" y="8455"/>
                    </a:lnTo>
                    <a:lnTo>
                      <a:pt x="6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81"/>
              <p:cNvSpPr/>
              <p:nvPr/>
            </p:nvSpPr>
            <p:spPr>
              <a:xfrm>
                <a:off x="2245050" y="2929563"/>
                <a:ext cx="24425" cy="51825"/>
              </a:xfrm>
              <a:custGeom>
                <a:rect b="b" l="l" r="r" t="t"/>
                <a:pathLst>
                  <a:path extrusionOk="0" h="2073" w="977">
                    <a:moveTo>
                      <a:pt x="405" y="0"/>
                    </a:moveTo>
                    <a:lnTo>
                      <a:pt x="0" y="500"/>
                    </a:lnTo>
                    <a:cubicBezTo>
                      <a:pt x="143" y="619"/>
                      <a:pt x="262" y="834"/>
                      <a:pt x="262" y="1048"/>
                    </a:cubicBezTo>
                    <a:cubicBezTo>
                      <a:pt x="262" y="1239"/>
                      <a:pt x="191" y="1453"/>
                      <a:pt x="48" y="1596"/>
                    </a:cubicBezTo>
                    <a:lnTo>
                      <a:pt x="524" y="2072"/>
                    </a:lnTo>
                    <a:cubicBezTo>
                      <a:pt x="834" y="1810"/>
                      <a:pt x="977" y="1429"/>
                      <a:pt x="953" y="1000"/>
                    </a:cubicBezTo>
                    <a:cubicBezTo>
                      <a:pt x="905" y="619"/>
                      <a:pt x="715" y="238"/>
                      <a:pt x="4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2" name="Google Shape;1932;p81"/>
            <p:cNvSpPr/>
            <p:nvPr/>
          </p:nvSpPr>
          <p:spPr>
            <a:xfrm>
              <a:off x="2264700" y="2904563"/>
              <a:ext cx="35750" cy="99450"/>
            </a:xfrm>
            <a:custGeom>
              <a:rect b="b" l="l" r="r" t="t"/>
              <a:pathLst>
                <a:path extrusionOk="0" h="3978" w="1430">
                  <a:moveTo>
                    <a:pt x="429" y="0"/>
                  </a:moveTo>
                  <a:lnTo>
                    <a:pt x="0" y="524"/>
                  </a:lnTo>
                  <a:cubicBezTo>
                    <a:pt x="453" y="881"/>
                    <a:pt x="715" y="1405"/>
                    <a:pt x="762" y="1977"/>
                  </a:cubicBezTo>
                  <a:cubicBezTo>
                    <a:pt x="786" y="2548"/>
                    <a:pt x="572" y="3096"/>
                    <a:pt x="167" y="3501"/>
                  </a:cubicBezTo>
                  <a:lnTo>
                    <a:pt x="643" y="3977"/>
                  </a:lnTo>
                  <a:cubicBezTo>
                    <a:pt x="1143" y="3429"/>
                    <a:pt x="1429" y="2715"/>
                    <a:pt x="1405" y="1953"/>
                  </a:cubicBezTo>
                  <a:cubicBezTo>
                    <a:pt x="1381" y="1191"/>
                    <a:pt x="1024" y="50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3" name="Google Shape;1933;p81"/>
          <p:cNvGrpSpPr/>
          <p:nvPr/>
        </p:nvGrpSpPr>
        <p:grpSpPr>
          <a:xfrm>
            <a:off x="2531856" y="2157682"/>
            <a:ext cx="195468" cy="301435"/>
            <a:chOff x="2087275" y="2432438"/>
            <a:chExt cx="183400" cy="282825"/>
          </a:xfrm>
        </p:grpSpPr>
        <p:sp>
          <p:nvSpPr>
            <p:cNvPr id="1934" name="Google Shape;1934;p81"/>
            <p:cNvSpPr/>
            <p:nvPr/>
          </p:nvSpPr>
          <p:spPr>
            <a:xfrm>
              <a:off x="2145625" y="2641413"/>
              <a:ext cx="65500" cy="73850"/>
            </a:xfrm>
            <a:custGeom>
              <a:rect b="b" l="l" r="r" t="t"/>
              <a:pathLst>
                <a:path extrusionOk="0" h="2954" w="2620">
                  <a:moveTo>
                    <a:pt x="0" y="0"/>
                  </a:moveTo>
                  <a:lnTo>
                    <a:pt x="0" y="1643"/>
                  </a:lnTo>
                  <a:cubicBezTo>
                    <a:pt x="0" y="2358"/>
                    <a:pt x="596" y="2953"/>
                    <a:pt x="1310" y="2953"/>
                  </a:cubicBezTo>
                  <a:cubicBezTo>
                    <a:pt x="2025" y="2953"/>
                    <a:pt x="2620" y="2358"/>
                    <a:pt x="2620" y="1643"/>
                  </a:cubicBezTo>
                  <a:lnTo>
                    <a:pt x="2620" y="0"/>
                  </a:lnTo>
                  <a:lnTo>
                    <a:pt x="1977" y="0"/>
                  </a:lnTo>
                  <a:lnTo>
                    <a:pt x="1977" y="1286"/>
                  </a:lnTo>
                  <a:lnTo>
                    <a:pt x="667" y="1286"/>
                  </a:ln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5" name="Google Shape;1935;p81"/>
            <p:cNvGrpSpPr/>
            <p:nvPr/>
          </p:nvGrpSpPr>
          <p:grpSpPr>
            <a:xfrm>
              <a:off x="2087275" y="2432438"/>
              <a:ext cx="183400" cy="193500"/>
              <a:chOff x="2087275" y="2432438"/>
              <a:chExt cx="183400" cy="193500"/>
            </a:xfrm>
          </p:grpSpPr>
          <p:sp>
            <p:nvSpPr>
              <p:cNvPr id="1936" name="Google Shape;1936;p81"/>
              <p:cNvSpPr/>
              <p:nvPr/>
            </p:nvSpPr>
            <p:spPr>
              <a:xfrm>
                <a:off x="2148600" y="2432438"/>
                <a:ext cx="61350" cy="167325"/>
              </a:xfrm>
              <a:custGeom>
                <a:rect b="b" l="l" r="r" t="t"/>
                <a:pathLst>
                  <a:path extrusionOk="0" h="6693" w="2454">
                    <a:moveTo>
                      <a:pt x="1239" y="0"/>
                    </a:moveTo>
                    <a:cubicBezTo>
                      <a:pt x="929" y="0"/>
                      <a:pt x="596" y="381"/>
                      <a:pt x="358" y="1072"/>
                    </a:cubicBezTo>
                    <a:cubicBezTo>
                      <a:pt x="167" y="1691"/>
                      <a:pt x="0" y="2548"/>
                      <a:pt x="0" y="3239"/>
                    </a:cubicBezTo>
                    <a:cubicBezTo>
                      <a:pt x="0" y="4168"/>
                      <a:pt x="239" y="5001"/>
                      <a:pt x="786" y="5787"/>
                    </a:cubicBezTo>
                    <a:cubicBezTo>
                      <a:pt x="929" y="6049"/>
                      <a:pt x="1120" y="6359"/>
                      <a:pt x="1239" y="6692"/>
                    </a:cubicBezTo>
                    <a:cubicBezTo>
                      <a:pt x="1382" y="6287"/>
                      <a:pt x="1596" y="5954"/>
                      <a:pt x="1667" y="5787"/>
                    </a:cubicBezTo>
                    <a:cubicBezTo>
                      <a:pt x="2215" y="4930"/>
                      <a:pt x="2453" y="4144"/>
                      <a:pt x="2453" y="3239"/>
                    </a:cubicBezTo>
                    <a:cubicBezTo>
                      <a:pt x="2453" y="2548"/>
                      <a:pt x="2310" y="1691"/>
                      <a:pt x="2096" y="1072"/>
                    </a:cubicBezTo>
                    <a:cubicBezTo>
                      <a:pt x="1858" y="381"/>
                      <a:pt x="1525"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81"/>
              <p:cNvSpPr/>
              <p:nvPr/>
            </p:nvSpPr>
            <p:spPr>
              <a:xfrm>
                <a:off x="2087275" y="2436013"/>
                <a:ext cx="81600" cy="189350"/>
              </a:xfrm>
              <a:custGeom>
                <a:rect b="b" l="l" r="r" t="t"/>
                <a:pathLst>
                  <a:path extrusionOk="0" h="7574" w="3264">
                    <a:moveTo>
                      <a:pt x="2501" y="0"/>
                    </a:moveTo>
                    <a:lnTo>
                      <a:pt x="2501" y="0"/>
                    </a:lnTo>
                    <a:cubicBezTo>
                      <a:pt x="1953" y="191"/>
                      <a:pt x="1477" y="476"/>
                      <a:pt x="1072" y="905"/>
                    </a:cubicBezTo>
                    <a:cubicBezTo>
                      <a:pt x="382" y="1572"/>
                      <a:pt x="1" y="2501"/>
                      <a:pt x="1" y="3477"/>
                    </a:cubicBezTo>
                    <a:cubicBezTo>
                      <a:pt x="1" y="4525"/>
                      <a:pt x="429" y="5501"/>
                      <a:pt x="1215" y="6216"/>
                    </a:cubicBezTo>
                    <a:cubicBezTo>
                      <a:pt x="1596" y="6573"/>
                      <a:pt x="1834" y="7049"/>
                      <a:pt x="1906" y="7573"/>
                    </a:cubicBezTo>
                    <a:lnTo>
                      <a:pt x="3263" y="7573"/>
                    </a:lnTo>
                    <a:cubicBezTo>
                      <a:pt x="3215" y="7144"/>
                      <a:pt x="3001" y="6573"/>
                      <a:pt x="2644" y="6025"/>
                    </a:cubicBezTo>
                    <a:cubicBezTo>
                      <a:pt x="2049" y="5096"/>
                      <a:pt x="1787" y="4144"/>
                      <a:pt x="1787" y="3096"/>
                    </a:cubicBezTo>
                    <a:cubicBezTo>
                      <a:pt x="1787" y="2334"/>
                      <a:pt x="1929" y="1405"/>
                      <a:pt x="2191" y="691"/>
                    </a:cubicBezTo>
                    <a:cubicBezTo>
                      <a:pt x="2287" y="429"/>
                      <a:pt x="2406" y="191"/>
                      <a:pt x="25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81"/>
              <p:cNvSpPr/>
              <p:nvPr/>
            </p:nvSpPr>
            <p:spPr>
              <a:xfrm>
                <a:off x="2189075" y="2436588"/>
                <a:ext cx="81600" cy="189350"/>
              </a:xfrm>
              <a:custGeom>
                <a:rect b="b" l="l" r="r" t="t"/>
                <a:pathLst>
                  <a:path extrusionOk="0" h="7574" w="3264">
                    <a:moveTo>
                      <a:pt x="763" y="1"/>
                    </a:moveTo>
                    <a:lnTo>
                      <a:pt x="763" y="1"/>
                    </a:lnTo>
                    <a:cubicBezTo>
                      <a:pt x="882" y="191"/>
                      <a:pt x="977" y="430"/>
                      <a:pt x="1072" y="692"/>
                    </a:cubicBezTo>
                    <a:cubicBezTo>
                      <a:pt x="1311" y="1406"/>
                      <a:pt x="1477" y="2335"/>
                      <a:pt x="1477" y="3097"/>
                    </a:cubicBezTo>
                    <a:cubicBezTo>
                      <a:pt x="1477" y="4121"/>
                      <a:pt x="1215" y="5026"/>
                      <a:pt x="620" y="6026"/>
                    </a:cubicBezTo>
                    <a:cubicBezTo>
                      <a:pt x="358" y="6431"/>
                      <a:pt x="96" y="7026"/>
                      <a:pt x="1" y="7574"/>
                    </a:cubicBezTo>
                    <a:lnTo>
                      <a:pt x="1358" y="7574"/>
                    </a:lnTo>
                    <a:cubicBezTo>
                      <a:pt x="1406" y="7026"/>
                      <a:pt x="1644" y="6550"/>
                      <a:pt x="2025" y="6217"/>
                    </a:cubicBezTo>
                    <a:cubicBezTo>
                      <a:pt x="2835" y="5550"/>
                      <a:pt x="3263" y="4526"/>
                      <a:pt x="3263" y="3502"/>
                    </a:cubicBezTo>
                    <a:cubicBezTo>
                      <a:pt x="3263" y="2501"/>
                      <a:pt x="2882" y="1597"/>
                      <a:pt x="2192" y="906"/>
                    </a:cubicBezTo>
                    <a:cubicBezTo>
                      <a:pt x="1787" y="477"/>
                      <a:pt x="1311" y="191"/>
                      <a:pt x="7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39" name="Google Shape;1939;p81"/>
          <p:cNvGrpSpPr/>
          <p:nvPr/>
        </p:nvGrpSpPr>
        <p:grpSpPr>
          <a:xfrm>
            <a:off x="2478872" y="1602176"/>
            <a:ext cx="301435" cy="301408"/>
            <a:chOff x="2037850" y="1987113"/>
            <a:chExt cx="282825" cy="282800"/>
          </a:xfrm>
        </p:grpSpPr>
        <p:sp>
          <p:nvSpPr>
            <p:cNvPr id="1940" name="Google Shape;1940;p81"/>
            <p:cNvSpPr/>
            <p:nvPr/>
          </p:nvSpPr>
          <p:spPr>
            <a:xfrm>
              <a:off x="2037850" y="2188938"/>
              <a:ext cx="282825" cy="80975"/>
            </a:xfrm>
            <a:custGeom>
              <a:rect b="b" l="l" r="r" t="t"/>
              <a:pathLst>
                <a:path extrusionOk="0" h="3239" w="11313">
                  <a:moveTo>
                    <a:pt x="501" y="0"/>
                  </a:moveTo>
                  <a:lnTo>
                    <a:pt x="501" y="667"/>
                  </a:lnTo>
                  <a:lnTo>
                    <a:pt x="1144" y="667"/>
                  </a:lnTo>
                  <a:lnTo>
                    <a:pt x="1144" y="1929"/>
                  </a:lnTo>
                  <a:lnTo>
                    <a:pt x="5335" y="1929"/>
                  </a:lnTo>
                  <a:lnTo>
                    <a:pt x="5335" y="2596"/>
                  </a:lnTo>
                  <a:lnTo>
                    <a:pt x="1" y="2596"/>
                  </a:lnTo>
                  <a:lnTo>
                    <a:pt x="1" y="3239"/>
                  </a:lnTo>
                  <a:lnTo>
                    <a:pt x="11313" y="3239"/>
                  </a:lnTo>
                  <a:lnTo>
                    <a:pt x="11313" y="2596"/>
                  </a:lnTo>
                  <a:lnTo>
                    <a:pt x="5978" y="2596"/>
                  </a:lnTo>
                  <a:lnTo>
                    <a:pt x="5978" y="1929"/>
                  </a:lnTo>
                  <a:lnTo>
                    <a:pt x="10194" y="1929"/>
                  </a:lnTo>
                  <a:lnTo>
                    <a:pt x="10194" y="667"/>
                  </a:lnTo>
                  <a:lnTo>
                    <a:pt x="10837" y="667"/>
                  </a:lnTo>
                  <a:lnTo>
                    <a:pt x="10837" y="0"/>
                  </a:lnTo>
                  <a:lnTo>
                    <a:pt x="9527" y="0"/>
                  </a:lnTo>
                  <a:lnTo>
                    <a:pt x="9527" y="1286"/>
                  </a:lnTo>
                  <a:lnTo>
                    <a:pt x="8884" y="1286"/>
                  </a:lnTo>
                  <a:lnTo>
                    <a:pt x="8884" y="619"/>
                  </a:lnTo>
                  <a:lnTo>
                    <a:pt x="5955" y="619"/>
                  </a:lnTo>
                  <a:lnTo>
                    <a:pt x="5955" y="1286"/>
                  </a:lnTo>
                  <a:lnTo>
                    <a:pt x="5335" y="1286"/>
                  </a:lnTo>
                  <a:lnTo>
                    <a:pt x="5335" y="619"/>
                  </a:lnTo>
                  <a:lnTo>
                    <a:pt x="2454" y="619"/>
                  </a:lnTo>
                  <a:lnTo>
                    <a:pt x="2454" y="1286"/>
                  </a:lnTo>
                  <a:lnTo>
                    <a:pt x="1787" y="1286"/>
                  </a:lnTo>
                  <a:lnTo>
                    <a:pt x="17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81"/>
            <p:cNvSpPr/>
            <p:nvPr/>
          </p:nvSpPr>
          <p:spPr>
            <a:xfrm>
              <a:off x="2127175" y="1987113"/>
              <a:ext cx="103000" cy="103025"/>
            </a:xfrm>
            <a:custGeom>
              <a:rect b="b" l="l" r="r" t="t"/>
              <a:pathLst>
                <a:path extrusionOk="0" h="4121" w="4120">
                  <a:moveTo>
                    <a:pt x="2382" y="953"/>
                  </a:moveTo>
                  <a:lnTo>
                    <a:pt x="2382" y="1834"/>
                  </a:lnTo>
                  <a:lnTo>
                    <a:pt x="3001" y="1834"/>
                  </a:lnTo>
                  <a:lnTo>
                    <a:pt x="3001" y="2477"/>
                  </a:lnTo>
                  <a:lnTo>
                    <a:pt x="1739" y="2477"/>
                  </a:lnTo>
                  <a:lnTo>
                    <a:pt x="1739" y="953"/>
                  </a:lnTo>
                  <a:close/>
                  <a:moveTo>
                    <a:pt x="2048" y="0"/>
                  </a:moveTo>
                  <a:cubicBezTo>
                    <a:pt x="929" y="0"/>
                    <a:pt x="0" y="929"/>
                    <a:pt x="0" y="2072"/>
                  </a:cubicBezTo>
                  <a:cubicBezTo>
                    <a:pt x="24" y="3191"/>
                    <a:pt x="929" y="4120"/>
                    <a:pt x="2048" y="4120"/>
                  </a:cubicBezTo>
                  <a:cubicBezTo>
                    <a:pt x="3191" y="4120"/>
                    <a:pt x="4120" y="3191"/>
                    <a:pt x="4120" y="2072"/>
                  </a:cubicBezTo>
                  <a:cubicBezTo>
                    <a:pt x="4120" y="929"/>
                    <a:pt x="3191" y="0"/>
                    <a:pt x="20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81"/>
            <p:cNvSpPr/>
            <p:nvPr/>
          </p:nvSpPr>
          <p:spPr>
            <a:xfrm>
              <a:off x="2098000" y="2125238"/>
              <a:ext cx="73250" cy="63125"/>
            </a:xfrm>
            <a:custGeom>
              <a:rect b="b" l="l" r="r" t="t"/>
              <a:pathLst>
                <a:path extrusionOk="0" h="2525" w="2930">
                  <a:moveTo>
                    <a:pt x="1477" y="0"/>
                  </a:moveTo>
                  <a:cubicBezTo>
                    <a:pt x="667" y="0"/>
                    <a:pt x="0" y="643"/>
                    <a:pt x="0" y="1453"/>
                  </a:cubicBezTo>
                  <a:lnTo>
                    <a:pt x="0" y="2524"/>
                  </a:lnTo>
                  <a:lnTo>
                    <a:pt x="2906" y="2524"/>
                  </a:lnTo>
                  <a:lnTo>
                    <a:pt x="2906" y="1453"/>
                  </a:lnTo>
                  <a:lnTo>
                    <a:pt x="2929" y="1453"/>
                  </a:lnTo>
                  <a:cubicBezTo>
                    <a:pt x="2929" y="643"/>
                    <a:pt x="2263" y="0"/>
                    <a:pt x="14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81"/>
            <p:cNvSpPr/>
            <p:nvPr/>
          </p:nvSpPr>
          <p:spPr>
            <a:xfrm>
              <a:off x="2186100" y="2125238"/>
              <a:ext cx="72675" cy="63125"/>
            </a:xfrm>
            <a:custGeom>
              <a:rect b="b" l="l" r="r" t="t"/>
              <a:pathLst>
                <a:path extrusionOk="0" h="2525" w="2907">
                  <a:moveTo>
                    <a:pt x="1453" y="0"/>
                  </a:moveTo>
                  <a:cubicBezTo>
                    <a:pt x="644" y="0"/>
                    <a:pt x="1" y="643"/>
                    <a:pt x="1" y="1453"/>
                  </a:cubicBezTo>
                  <a:lnTo>
                    <a:pt x="1" y="2524"/>
                  </a:lnTo>
                  <a:lnTo>
                    <a:pt x="2882" y="2524"/>
                  </a:lnTo>
                  <a:lnTo>
                    <a:pt x="2882" y="1453"/>
                  </a:lnTo>
                  <a:lnTo>
                    <a:pt x="2906" y="1453"/>
                  </a:lnTo>
                  <a:cubicBezTo>
                    <a:pt x="2906" y="643"/>
                    <a:pt x="2263" y="0"/>
                    <a:pt x="14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4" name="Google Shape;1944;p81"/>
          <p:cNvGrpSpPr/>
          <p:nvPr/>
        </p:nvGrpSpPr>
        <p:grpSpPr>
          <a:xfrm>
            <a:off x="4010500" y="3920068"/>
            <a:ext cx="226562" cy="300183"/>
            <a:chOff x="3049975" y="3857713"/>
            <a:chExt cx="212575" cy="281650"/>
          </a:xfrm>
        </p:grpSpPr>
        <p:sp>
          <p:nvSpPr>
            <p:cNvPr id="1945" name="Google Shape;1945;p81"/>
            <p:cNvSpPr/>
            <p:nvPr/>
          </p:nvSpPr>
          <p:spPr>
            <a:xfrm>
              <a:off x="3102375" y="3909513"/>
              <a:ext cx="108375" cy="108975"/>
            </a:xfrm>
            <a:custGeom>
              <a:rect b="b" l="l" r="r" t="t"/>
              <a:pathLst>
                <a:path extrusionOk="0" h="4359" w="4335">
                  <a:moveTo>
                    <a:pt x="2072" y="1025"/>
                  </a:moveTo>
                  <a:lnTo>
                    <a:pt x="3048" y="2049"/>
                  </a:lnTo>
                  <a:lnTo>
                    <a:pt x="3572" y="2049"/>
                  </a:lnTo>
                  <a:lnTo>
                    <a:pt x="3572" y="2716"/>
                  </a:lnTo>
                  <a:lnTo>
                    <a:pt x="1072" y="2716"/>
                  </a:lnTo>
                  <a:lnTo>
                    <a:pt x="524" y="2144"/>
                  </a:lnTo>
                  <a:lnTo>
                    <a:pt x="1000" y="1668"/>
                  </a:lnTo>
                  <a:lnTo>
                    <a:pt x="1358" y="2025"/>
                  </a:lnTo>
                  <a:lnTo>
                    <a:pt x="2144" y="2025"/>
                  </a:lnTo>
                  <a:lnTo>
                    <a:pt x="1596" y="1453"/>
                  </a:lnTo>
                  <a:lnTo>
                    <a:pt x="2072" y="1025"/>
                  </a:lnTo>
                  <a:close/>
                  <a:moveTo>
                    <a:pt x="2167" y="1"/>
                  </a:moveTo>
                  <a:cubicBezTo>
                    <a:pt x="977" y="1"/>
                    <a:pt x="0" y="977"/>
                    <a:pt x="0" y="2168"/>
                  </a:cubicBezTo>
                  <a:cubicBezTo>
                    <a:pt x="0" y="3359"/>
                    <a:pt x="977" y="4359"/>
                    <a:pt x="2167" y="4359"/>
                  </a:cubicBezTo>
                  <a:cubicBezTo>
                    <a:pt x="3358" y="4359"/>
                    <a:pt x="4334" y="3359"/>
                    <a:pt x="4334" y="2168"/>
                  </a:cubicBezTo>
                  <a:cubicBezTo>
                    <a:pt x="4334" y="977"/>
                    <a:pt x="3358" y="1"/>
                    <a:pt x="21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81"/>
            <p:cNvSpPr/>
            <p:nvPr/>
          </p:nvSpPr>
          <p:spPr>
            <a:xfrm>
              <a:off x="3049975" y="3857713"/>
              <a:ext cx="212575" cy="281650"/>
            </a:xfrm>
            <a:custGeom>
              <a:rect b="b" l="l" r="r" t="t"/>
              <a:pathLst>
                <a:path extrusionOk="0" h="11266" w="8503">
                  <a:moveTo>
                    <a:pt x="4263" y="1430"/>
                  </a:moveTo>
                  <a:cubicBezTo>
                    <a:pt x="5811" y="1430"/>
                    <a:pt x="7097" y="2692"/>
                    <a:pt x="7097" y="4240"/>
                  </a:cubicBezTo>
                  <a:cubicBezTo>
                    <a:pt x="7050" y="5788"/>
                    <a:pt x="5811" y="7074"/>
                    <a:pt x="4263" y="7074"/>
                  </a:cubicBezTo>
                  <a:cubicBezTo>
                    <a:pt x="2715" y="7074"/>
                    <a:pt x="1429" y="5788"/>
                    <a:pt x="1429" y="4240"/>
                  </a:cubicBezTo>
                  <a:cubicBezTo>
                    <a:pt x="1429" y="2692"/>
                    <a:pt x="2715" y="1430"/>
                    <a:pt x="4263" y="1430"/>
                  </a:cubicBezTo>
                  <a:close/>
                  <a:moveTo>
                    <a:pt x="4263" y="1"/>
                  </a:moveTo>
                  <a:cubicBezTo>
                    <a:pt x="1906" y="1"/>
                    <a:pt x="1" y="1882"/>
                    <a:pt x="1" y="4240"/>
                  </a:cubicBezTo>
                  <a:cubicBezTo>
                    <a:pt x="1" y="5026"/>
                    <a:pt x="215" y="5883"/>
                    <a:pt x="667" y="6788"/>
                  </a:cubicBezTo>
                  <a:cubicBezTo>
                    <a:pt x="977" y="7502"/>
                    <a:pt x="1453" y="8217"/>
                    <a:pt x="2049" y="8955"/>
                  </a:cubicBezTo>
                  <a:cubicBezTo>
                    <a:pt x="3049" y="10193"/>
                    <a:pt x="4025" y="11075"/>
                    <a:pt x="4049" y="11098"/>
                  </a:cubicBezTo>
                  <a:lnTo>
                    <a:pt x="4263" y="11265"/>
                  </a:lnTo>
                  <a:lnTo>
                    <a:pt x="4454" y="11098"/>
                  </a:lnTo>
                  <a:cubicBezTo>
                    <a:pt x="4501" y="11075"/>
                    <a:pt x="5478" y="10193"/>
                    <a:pt x="6454" y="8955"/>
                  </a:cubicBezTo>
                  <a:cubicBezTo>
                    <a:pt x="7050" y="8217"/>
                    <a:pt x="7502" y="7455"/>
                    <a:pt x="7859" y="6788"/>
                  </a:cubicBezTo>
                  <a:cubicBezTo>
                    <a:pt x="8264" y="5883"/>
                    <a:pt x="8502" y="5026"/>
                    <a:pt x="8502" y="4240"/>
                  </a:cubicBezTo>
                  <a:cubicBezTo>
                    <a:pt x="8479" y="1906"/>
                    <a:pt x="6573" y="1"/>
                    <a:pt x="42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7" name="Google Shape;1947;p81"/>
          <p:cNvGrpSpPr/>
          <p:nvPr/>
        </p:nvGrpSpPr>
        <p:grpSpPr>
          <a:xfrm>
            <a:off x="3972744" y="3246528"/>
            <a:ext cx="302074" cy="301435"/>
            <a:chOff x="3014250" y="3378463"/>
            <a:chExt cx="283425" cy="282825"/>
          </a:xfrm>
        </p:grpSpPr>
        <p:sp>
          <p:nvSpPr>
            <p:cNvPr id="1948" name="Google Shape;1948;p81"/>
            <p:cNvSpPr/>
            <p:nvPr/>
          </p:nvSpPr>
          <p:spPr>
            <a:xfrm>
              <a:off x="3180350" y="3543963"/>
              <a:ext cx="115525" cy="115525"/>
            </a:xfrm>
            <a:custGeom>
              <a:rect b="b" l="l" r="r" t="t"/>
              <a:pathLst>
                <a:path extrusionOk="0" h="4621" w="4621">
                  <a:moveTo>
                    <a:pt x="3930" y="1"/>
                  </a:moveTo>
                  <a:cubicBezTo>
                    <a:pt x="3740" y="953"/>
                    <a:pt x="3264" y="1858"/>
                    <a:pt x="2549" y="2573"/>
                  </a:cubicBezTo>
                  <a:cubicBezTo>
                    <a:pt x="1835" y="3287"/>
                    <a:pt x="953" y="3763"/>
                    <a:pt x="1" y="3930"/>
                  </a:cubicBezTo>
                  <a:lnTo>
                    <a:pt x="1" y="4621"/>
                  </a:lnTo>
                  <a:cubicBezTo>
                    <a:pt x="1120" y="4406"/>
                    <a:pt x="2192" y="3882"/>
                    <a:pt x="3025" y="3049"/>
                  </a:cubicBezTo>
                  <a:cubicBezTo>
                    <a:pt x="3859" y="2215"/>
                    <a:pt x="4407" y="1168"/>
                    <a:pt x="46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81"/>
            <p:cNvSpPr/>
            <p:nvPr/>
          </p:nvSpPr>
          <p:spPr>
            <a:xfrm>
              <a:off x="3016625" y="3379638"/>
              <a:ext cx="115525" cy="115525"/>
            </a:xfrm>
            <a:custGeom>
              <a:rect b="b" l="l" r="r" t="t"/>
              <a:pathLst>
                <a:path extrusionOk="0" h="4621" w="4621">
                  <a:moveTo>
                    <a:pt x="4621" y="1"/>
                  </a:moveTo>
                  <a:cubicBezTo>
                    <a:pt x="3478" y="215"/>
                    <a:pt x="2406" y="739"/>
                    <a:pt x="1573" y="1573"/>
                  </a:cubicBezTo>
                  <a:cubicBezTo>
                    <a:pt x="739" y="2406"/>
                    <a:pt x="215" y="3454"/>
                    <a:pt x="1" y="4621"/>
                  </a:cubicBezTo>
                  <a:lnTo>
                    <a:pt x="692" y="4621"/>
                  </a:lnTo>
                  <a:cubicBezTo>
                    <a:pt x="858" y="3668"/>
                    <a:pt x="1335" y="2763"/>
                    <a:pt x="2049" y="2049"/>
                  </a:cubicBezTo>
                  <a:cubicBezTo>
                    <a:pt x="2763" y="1335"/>
                    <a:pt x="3645" y="858"/>
                    <a:pt x="4621" y="692"/>
                  </a:cubicBezTo>
                  <a:lnTo>
                    <a:pt x="462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81"/>
            <p:cNvSpPr/>
            <p:nvPr/>
          </p:nvSpPr>
          <p:spPr>
            <a:xfrm>
              <a:off x="3016625" y="3543963"/>
              <a:ext cx="114950" cy="115525"/>
            </a:xfrm>
            <a:custGeom>
              <a:rect b="b" l="l" r="r" t="t"/>
              <a:pathLst>
                <a:path extrusionOk="0" h="4621" w="4598">
                  <a:moveTo>
                    <a:pt x="1" y="1"/>
                  </a:moveTo>
                  <a:cubicBezTo>
                    <a:pt x="191" y="1144"/>
                    <a:pt x="739" y="2215"/>
                    <a:pt x="1573" y="3049"/>
                  </a:cubicBezTo>
                  <a:cubicBezTo>
                    <a:pt x="2406" y="3882"/>
                    <a:pt x="3454" y="4406"/>
                    <a:pt x="4597" y="4621"/>
                  </a:cubicBezTo>
                  <a:lnTo>
                    <a:pt x="4597" y="3930"/>
                  </a:lnTo>
                  <a:cubicBezTo>
                    <a:pt x="3668" y="3740"/>
                    <a:pt x="2763" y="3263"/>
                    <a:pt x="2049" y="2573"/>
                  </a:cubicBezTo>
                  <a:cubicBezTo>
                    <a:pt x="1335" y="1858"/>
                    <a:pt x="858" y="953"/>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81"/>
            <p:cNvSpPr/>
            <p:nvPr/>
          </p:nvSpPr>
          <p:spPr>
            <a:xfrm>
              <a:off x="3180350" y="3379638"/>
              <a:ext cx="115525" cy="115525"/>
            </a:xfrm>
            <a:custGeom>
              <a:rect b="b" l="l" r="r" t="t"/>
              <a:pathLst>
                <a:path extrusionOk="0" h="4621" w="4621">
                  <a:moveTo>
                    <a:pt x="1" y="1"/>
                  </a:moveTo>
                  <a:lnTo>
                    <a:pt x="1" y="692"/>
                  </a:lnTo>
                  <a:cubicBezTo>
                    <a:pt x="977" y="906"/>
                    <a:pt x="1835" y="1382"/>
                    <a:pt x="2549" y="2049"/>
                  </a:cubicBezTo>
                  <a:cubicBezTo>
                    <a:pt x="3264" y="2763"/>
                    <a:pt x="3740" y="3668"/>
                    <a:pt x="3930" y="4621"/>
                  </a:cubicBezTo>
                  <a:lnTo>
                    <a:pt x="4621" y="4621"/>
                  </a:lnTo>
                  <a:cubicBezTo>
                    <a:pt x="4407" y="3478"/>
                    <a:pt x="3859" y="2406"/>
                    <a:pt x="3025" y="1573"/>
                  </a:cubicBezTo>
                  <a:cubicBezTo>
                    <a:pt x="2192" y="739"/>
                    <a:pt x="1168" y="21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81"/>
            <p:cNvSpPr/>
            <p:nvPr/>
          </p:nvSpPr>
          <p:spPr>
            <a:xfrm>
              <a:off x="3060700" y="3423713"/>
              <a:ext cx="191125" cy="191725"/>
            </a:xfrm>
            <a:custGeom>
              <a:rect b="b" l="l" r="r" t="t"/>
              <a:pathLst>
                <a:path extrusionOk="0" h="7669" w="7645">
                  <a:moveTo>
                    <a:pt x="3834" y="0"/>
                  </a:moveTo>
                  <a:cubicBezTo>
                    <a:pt x="1715" y="0"/>
                    <a:pt x="0" y="1715"/>
                    <a:pt x="0" y="3834"/>
                  </a:cubicBezTo>
                  <a:cubicBezTo>
                    <a:pt x="0" y="4501"/>
                    <a:pt x="143" y="5096"/>
                    <a:pt x="429" y="5644"/>
                  </a:cubicBezTo>
                  <a:cubicBezTo>
                    <a:pt x="596" y="5477"/>
                    <a:pt x="762" y="5335"/>
                    <a:pt x="977" y="5239"/>
                  </a:cubicBezTo>
                  <a:cubicBezTo>
                    <a:pt x="762" y="4787"/>
                    <a:pt x="643" y="4311"/>
                    <a:pt x="643" y="3834"/>
                  </a:cubicBezTo>
                  <a:cubicBezTo>
                    <a:pt x="643" y="2072"/>
                    <a:pt x="2072" y="691"/>
                    <a:pt x="3811" y="691"/>
                  </a:cubicBezTo>
                  <a:cubicBezTo>
                    <a:pt x="5549" y="691"/>
                    <a:pt x="6954" y="2120"/>
                    <a:pt x="6954" y="3834"/>
                  </a:cubicBezTo>
                  <a:cubicBezTo>
                    <a:pt x="6954" y="5573"/>
                    <a:pt x="5525" y="7002"/>
                    <a:pt x="3811" y="7002"/>
                  </a:cubicBezTo>
                  <a:cubicBezTo>
                    <a:pt x="3358" y="7002"/>
                    <a:pt x="2906" y="6906"/>
                    <a:pt x="2525" y="6716"/>
                  </a:cubicBezTo>
                  <a:cubicBezTo>
                    <a:pt x="2453" y="6930"/>
                    <a:pt x="2310" y="7144"/>
                    <a:pt x="2144" y="7287"/>
                  </a:cubicBezTo>
                  <a:cubicBezTo>
                    <a:pt x="2644" y="7526"/>
                    <a:pt x="3215" y="7668"/>
                    <a:pt x="3811" y="7668"/>
                  </a:cubicBezTo>
                  <a:cubicBezTo>
                    <a:pt x="5906" y="7668"/>
                    <a:pt x="7645" y="5954"/>
                    <a:pt x="7645" y="3834"/>
                  </a:cubicBezTo>
                  <a:cubicBezTo>
                    <a:pt x="7645" y="1715"/>
                    <a:pt x="5906" y="0"/>
                    <a:pt x="383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81"/>
            <p:cNvSpPr/>
            <p:nvPr/>
          </p:nvSpPr>
          <p:spPr>
            <a:xfrm>
              <a:off x="3107125" y="3471338"/>
              <a:ext cx="98275" cy="97650"/>
            </a:xfrm>
            <a:custGeom>
              <a:rect b="b" l="l" r="r" t="t"/>
              <a:pathLst>
                <a:path extrusionOk="0" h="3906" w="3931">
                  <a:moveTo>
                    <a:pt x="1977" y="0"/>
                  </a:moveTo>
                  <a:cubicBezTo>
                    <a:pt x="906" y="0"/>
                    <a:pt x="1" y="858"/>
                    <a:pt x="1" y="1953"/>
                  </a:cubicBezTo>
                  <a:cubicBezTo>
                    <a:pt x="1" y="3001"/>
                    <a:pt x="882" y="3906"/>
                    <a:pt x="1977" y="3906"/>
                  </a:cubicBezTo>
                  <a:cubicBezTo>
                    <a:pt x="3025" y="3906"/>
                    <a:pt x="3882" y="3072"/>
                    <a:pt x="3930" y="2025"/>
                  </a:cubicBezTo>
                  <a:lnTo>
                    <a:pt x="3930" y="2025"/>
                  </a:lnTo>
                  <a:cubicBezTo>
                    <a:pt x="3763" y="2144"/>
                    <a:pt x="3549" y="2191"/>
                    <a:pt x="3311" y="2191"/>
                  </a:cubicBezTo>
                  <a:lnTo>
                    <a:pt x="3263" y="2191"/>
                  </a:lnTo>
                  <a:cubicBezTo>
                    <a:pt x="3144" y="2787"/>
                    <a:pt x="2597" y="3239"/>
                    <a:pt x="1977" y="3239"/>
                  </a:cubicBezTo>
                  <a:cubicBezTo>
                    <a:pt x="1263" y="3239"/>
                    <a:pt x="691" y="2668"/>
                    <a:pt x="691" y="1953"/>
                  </a:cubicBezTo>
                  <a:cubicBezTo>
                    <a:pt x="691" y="1239"/>
                    <a:pt x="1263" y="691"/>
                    <a:pt x="1977" y="691"/>
                  </a:cubicBezTo>
                  <a:lnTo>
                    <a:pt x="2144" y="691"/>
                  </a:lnTo>
                  <a:cubicBezTo>
                    <a:pt x="2215" y="453"/>
                    <a:pt x="2358" y="238"/>
                    <a:pt x="2549" y="96"/>
                  </a:cubicBezTo>
                  <a:cubicBezTo>
                    <a:pt x="2358" y="24"/>
                    <a:pt x="2144" y="0"/>
                    <a:pt x="19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81"/>
            <p:cNvSpPr/>
            <p:nvPr/>
          </p:nvSpPr>
          <p:spPr>
            <a:xfrm>
              <a:off x="3147625" y="3378463"/>
              <a:ext cx="16100" cy="31575"/>
            </a:xfrm>
            <a:custGeom>
              <a:rect b="b" l="l" r="r" t="t"/>
              <a:pathLst>
                <a:path extrusionOk="0" h="1263" w="644">
                  <a:moveTo>
                    <a:pt x="0" y="0"/>
                  </a:moveTo>
                  <a:lnTo>
                    <a:pt x="0" y="1262"/>
                  </a:lnTo>
                  <a:lnTo>
                    <a:pt x="643" y="1262"/>
                  </a:ln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81"/>
            <p:cNvSpPr/>
            <p:nvPr/>
          </p:nvSpPr>
          <p:spPr>
            <a:xfrm>
              <a:off x="3147625" y="3629688"/>
              <a:ext cx="16100" cy="31000"/>
            </a:xfrm>
            <a:custGeom>
              <a:rect b="b" l="l" r="r" t="t"/>
              <a:pathLst>
                <a:path extrusionOk="0" h="1240" w="644">
                  <a:moveTo>
                    <a:pt x="0" y="1"/>
                  </a:moveTo>
                  <a:lnTo>
                    <a:pt x="0" y="1239"/>
                  </a:lnTo>
                  <a:lnTo>
                    <a:pt x="643" y="1239"/>
                  </a:lnTo>
                  <a:lnTo>
                    <a:pt x="6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81"/>
            <p:cNvSpPr/>
            <p:nvPr/>
          </p:nvSpPr>
          <p:spPr>
            <a:xfrm>
              <a:off x="3266100" y="3511213"/>
              <a:ext cx="31575" cy="16700"/>
            </a:xfrm>
            <a:custGeom>
              <a:rect b="b" l="l" r="r" t="t"/>
              <a:pathLst>
                <a:path extrusionOk="0" h="668" w="1263">
                  <a:moveTo>
                    <a:pt x="0" y="1"/>
                  </a:moveTo>
                  <a:lnTo>
                    <a:pt x="0" y="668"/>
                  </a:lnTo>
                  <a:lnTo>
                    <a:pt x="1262" y="668"/>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81"/>
            <p:cNvSpPr/>
            <p:nvPr/>
          </p:nvSpPr>
          <p:spPr>
            <a:xfrm>
              <a:off x="3014850" y="3511213"/>
              <a:ext cx="31575" cy="16700"/>
            </a:xfrm>
            <a:custGeom>
              <a:rect b="b" l="l" r="r" t="t"/>
              <a:pathLst>
                <a:path extrusionOk="0" h="668" w="1263">
                  <a:moveTo>
                    <a:pt x="0" y="1"/>
                  </a:moveTo>
                  <a:lnTo>
                    <a:pt x="0" y="668"/>
                  </a:lnTo>
                  <a:lnTo>
                    <a:pt x="1263" y="668"/>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81"/>
            <p:cNvSpPr/>
            <p:nvPr/>
          </p:nvSpPr>
          <p:spPr>
            <a:xfrm>
              <a:off x="3081525" y="3568963"/>
              <a:ext cx="28000" cy="28025"/>
            </a:xfrm>
            <a:custGeom>
              <a:rect b="b" l="l" r="r" t="t"/>
              <a:pathLst>
                <a:path extrusionOk="0" h="1121" w="1120">
                  <a:moveTo>
                    <a:pt x="548" y="1"/>
                  </a:moveTo>
                  <a:cubicBezTo>
                    <a:pt x="263" y="1"/>
                    <a:pt x="1" y="239"/>
                    <a:pt x="1" y="549"/>
                  </a:cubicBezTo>
                  <a:cubicBezTo>
                    <a:pt x="1" y="858"/>
                    <a:pt x="239" y="1120"/>
                    <a:pt x="548" y="1120"/>
                  </a:cubicBezTo>
                  <a:cubicBezTo>
                    <a:pt x="882" y="1096"/>
                    <a:pt x="1120" y="858"/>
                    <a:pt x="1120" y="549"/>
                  </a:cubicBezTo>
                  <a:cubicBezTo>
                    <a:pt x="1120" y="263"/>
                    <a:pt x="882" y="1"/>
                    <a:pt x="5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81"/>
            <p:cNvSpPr/>
            <p:nvPr/>
          </p:nvSpPr>
          <p:spPr>
            <a:xfrm>
              <a:off x="3175000" y="3482638"/>
              <a:ext cx="28600" cy="28025"/>
            </a:xfrm>
            <a:custGeom>
              <a:rect b="b" l="l" r="r" t="t"/>
              <a:pathLst>
                <a:path extrusionOk="0" h="1121" w="1144">
                  <a:moveTo>
                    <a:pt x="572" y="1"/>
                  </a:moveTo>
                  <a:cubicBezTo>
                    <a:pt x="263" y="1"/>
                    <a:pt x="1" y="239"/>
                    <a:pt x="1" y="549"/>
                  </a:cubicBezTo>
                  <a:cubicBezTo>
                    <a:pt x="1" y="858"/>
                    <a:pt x="239" y="1120"/>
                    <a:pt x="572" y="1120"/>
                  </a:cubicBezTo>
                  <a:cubicBezTo>
                    <a:pt x="858" y="1120"/>
                    <a:pt x="1144" y="882"/>
                    <a:pt x="1144" y="549"/>
                  </a:cubicBezTo>
                  <a:cubicBezTo>
                    <a:pt x="1144" y="263"/>
                    <a:pt x="882" y="1"/>
                    <a:pt x="5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81"/>
            <p:cNvSpPr/>
            <p:nvPr/>
          </p:nvSpPr>
          <p:spPr>
            <a:xfrm>
              <a:off x="3147625" y="3511213"/>
              <a:ext cx="16100" cy="16700"/>
            </a:xfrm>
            <a:custGeom>
              <a:rect b="b" l="l" r="r" t="t"/>
              <a:pathLst>
                <a:path extrusionOk="0" h="668" w="644">
                  <a:moveTo>
                    <a:pt x="0" y="1"/>
                  </a:moveTo>
                  <a:lnTo>
                    <a:pt x="0" y="668"/>
                  </a:lnTo>
                  <a:lnTo>
                    <a:pt x="643" y="668"/>
                  </a:lnTo>
                  <a:lnTo>
                    <a:pt x="6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81"/>
            <p:cNvSpPr/>
            <p:nvPr/>
          </p:nvSpPr>
          <p:spPr>
            <a:xfrm>
              <a:off x="3014850" y="3619588"/>
              <a:ext cx="41700" cy="41700"/>
            </a:xfrm>
            <a:custGeom>
              <a:rect b="b" l="l" r="r" t="t"/>
              <a:pathLst>
                <a:path extrusionOk="0" h="1668" w="1668">
                  <a:moveTo>
                    <a:pt x="0" y="0"/>
                  </a:moveTo>
                  <a:lnTo>
                    <a:pt x="0" y="1667"/>
                  </a:lnTo>
                  <a:lnTo>
                    <a:pt x="1668" y="1667"/>
                  </a:lnTo>
                  <a:lnTo>
                    <a:pt x="1668" y="1000"/>
                  </a:lnTo>
                  <a:lnTo>
                    <a:pt x="691" y="1000"/>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81"/>
            <p:cNvSpPr/>
            <p:nvPr/>
          </p:nvSpPr>
          <p:spPr>
            <a:xfrm>
              <a:off x="3255975" y="3619588"/>
              <a:ext cx="41700" cy="41700"/>
            </a:xfrm>
            <a:custGeom>
              <a:rect b="b" l="l" r="r" t="t"/>
              <a:pathLst>
                <a:path extrusionOk="0" h="1668" w="1668">
                  <a:moveTo>
                    <a:pt x="1001" y="0"/>
                  </a:moveTo>
                  <a:lnTo>
                    <a:pt x="1001" y="1000"/>
                  </a:lnTo>
                  <a:lnTo>
                    <a:pt x="0" y="1000"/>
                  </a:lnTo>
                  <a:lnTo>
                    <a:pt x="0" y="1667"/>
                  </a:lnTo>
                  <a:lnTo>
                    <a:pt x="1667" y="1667"/>
                  </a:lnTo>
                  <a:lnTo>
                    <a:pt x="166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81"/>
            <p:cNvSpPr/>
            <p:nvPr/>
          </p:nvSpPr>
          <p:spPr>
            <a:xfrm>
              <a:off x="3255375" y="3378463"/>
              <a:ext cx="41700" cy="41700"/>
            </a:xfrm>
            <a:custGeom>
              <a:rect b="b" l="l" r="r" t="t"/>
              <a:pathLst>
                <a:path extrusionOk="0" h="1668" w="1668">
                  <a:moveTo>
                    <a:pt x="1" y="0"/>
                  </a:moveTo>
                  <a:lnTo>
                    <a:pt x="1" y="643"/>
                  </a:lnTo>
                  <a:lnTo>
                    <a:pt x="977" y="643"/>
                  </a:lnTo>
                  <a:lnTo>
                    <a:pt x="977" y="1667"/>
                  </a:lnTo>
                  <a:lnTo>
                    <a:pt x="1668" y="1667"/>
                  </a:lnTo>
                  <a:lnTo>
                    <a:pt x="16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81"/>
            <p:cNvSpPr/>
            <p:nvPr/>
          </p:nvSpPr>
          <p:spPr>
            <a:xfrm>
              <a:off x="3014250" y="3378463"/>
              <a:ext cx="41700" cy="41700"/>
            </a:xfrm>
            <a:custGeom>
              <a:rect b="b" l="l" r="r" t="t"/>
              <a:pathLst>
                <a:path extrusionOk="0" h="1668" w="1668">
                  <a:moveTo>
                    <a:pt x="1" y="0"/>
                  </a:moveTo>
                  <a:lnTo>
                    <a:pt x="1" y="1667"/>
                  </a:lnTo>
                  <a:lnTo>
                    <a:pt x="667" y="1667"/>
                  </a:lnTo>
                  <a:lnTo>
                    <a:pt x="667" y="643"/>
                  </a:lnTo>
                  <a:lnTo>
                    <a:pt x="1668" y="643"/>
                  </a:lnTo>
                  <a:lnTo>
                    <a:pt x="166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5" name="Google Shape;1965;p81"/>
          <p:cNvGrpSpPr/>
          <p:nvPr/>
        </p:nvGrpSpPr>
        <p:grpSpPr>
          <a:xfrm>
            <a:off x="3989876" y="2725258"/>
            <a:ext cx="267809" cy="303353"/>
            <a:chOff x="3030325" y="2889063"/>
            <a:chExt cx="251275" cy="284625"/>
          </a:xfrm>
        </p:grpSpPr>
        <p:sp>
          <p:nvSpPr>
            <p:cNvPr id="1966" name="Google Shape;1966;p81"/>
            <p:cNvSpPr/>
            <p:nvPr/>
          </p:nvSpPr>
          <p:spPr>
            <a:xfrm>
              <a:off x="3250025" y="2955763"/>
              <a:ext cx="31575" cy="70275"/>
            </a:xfrm>
            <a:custGeom>
              <a:rect b="b" l="l" r="r" t="t"/>
              <a:pathLst>
                <a:path extrusionOk="0" h="2811" w="1263">
                  <a:moveTo>
                    <a:pt x="596" y="0"/>
                  </a:moveTo>
                  <a:lnTo>
                    <a:pt x="596" y="2024"/>
                  </a:lnTo>
                  <a:lnTo>
                    <a:pt x="0" y="2167"/>
                  </a:lnTo>
                  <a:lnTo>
                    <a:pt x="0" y="2453"/>
                  </a:lnTo>
                  <a:cubicBezTo>
                    <a:pt x="0" y="2572"/>
                    <a:pt x="48" y="2691"/>
                    <a:pt x="95" y="2810"/>
                  </a:cubicBezTo>
                  <a:lnTo>
                    <a:pt x="1262" y="2548"/>
                  </a:ln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81"/>
            <p:cNvSpPr/>
            <p:nvPr/>
          </p:nvSpPr>
          <p:spPr>
            <a:xfrm>
              <a:off x="3136300" y="2932538"/>
              <a:ext cx="39325" cy="57775"/>
            </a:xfrm>
            <a:custGeom>
              <a:rect b="b" l="l" r="r" t="t"/>
              <a:pathLst>
                <a:path extrusionOk="0" h="2311" w="1573">
                  <a:moveTo>
                    <a:pt x="715" y="0"/>
                  </a:moveTo>
                  <a:cubicBezTo>
                    <a:pt x="334" y="0"/>
                    <a:pt x="1" y="334"/>
                    <a:pt x="1" y="715"/>
                  </a:cubicBezTo>
                  <a:cubicBezTo>
                    <a:pt x="1" y="1072"/>
                    <a:pt x="120" y="1429"/>
                    <a:pt x="334" y="1691"/>
                  </a:cubicBezTo>
                  <a:lnTo>
                    <a:pt x="810" y="2310"/>
                  </a:lnTo>
                  <a:lnTo>
                    <a:pt x="1287" y="1691"/>
                  </a:lnTo>
                  <a:cubicBezTo>
                    <a:pt x="1453" y="1429"/>
                    <a:pt x="1572" y="1072"/>
                    <a:pt x="1572" y="715"/>
                  </a:cubicBezTo>
                  <a:cubicBezTo>
                    <a:pt x="1572" y="334"/>
                    <a:pt x="1239"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81"/>
            <p:cNvSpPr/>
            <p:nvPr/>
          </p:nvSpPr>
          <p:spPr>
            <a:xfrm>
              <a:off x="3031525" y="2889063"/>
              <a:ext cx="250075" cy="186375"/>
            </a:xfrm>
            <a:custGeom>
              <a:rect b="b" l="l" r="r" t="t"/>
              <a:pathLst>
                <a:path extrusionOk="0" h="7455" w="10003">
                  <a:moveTo>
                    <a:pt x="3120" y="5311"/>
                  </a:moveTo>
                  <a:lnTo>
                    <a:pt x="3120" y="5954"/>
                  </a:lnTo>
                  <a:lnTo>
                    <a:pt x="2477" y="5954"/>
                  </a:lnTo>
                  <a:lnTo>
                    <a:pt x="2477" y="5311"/>
                  </a:lnTo>
                  <a:close/>
                  <a:moveTo>
                    <a:pt x="5025" y="1"/>
                  </a:moveTo>
                  <a:cubicBezTo>
                    <a:pt x="2929" y="1"/>
                    <a:pt x="1239" y="1716"/>
                    <a:pt x="1239" y="3787"/>
                  </a:cubicBezTo>
                  <a:lnTo>
                    <a:pt x="1239" y="5050"/>
                  </a:lnTo>
                  <a:cubicBezTo>
                    <a:pt x="1239" y="5550"/>
                    <a:pt x="834" y="5931"/>
                    <a:pt x="310" y="5931"/>
                  </a:cubicBezTo>
                  <a:lnTo>
                    <a:pt x="0" y="5931"/>
                  </a:lnTo>
                  <a:lnTo>
                    <a:pt x="0" y="7383"/>
                  </a:lnTo>
                  <a:lnTo>
                    <a:pt x="4668" y="7383"/>
                  </a:lnTo>
                  <a:lnTo>
                    <a:pt x="4668" y="4740"/>
                  </a:lnTo>
                  <a:lnTo>
                    <a:pt x="4644" y="4740"/>
                  </a:lnTo>
                  <a:lnTo>
                    <a:pt x="3977" y="3859"/>
                  </a:lnTo>
                  <a:cubicBezTo>
                    <a:pt x="3692" y="3454"/>
                    <a:pt x="3501" y="2954"/>
                    <a:pt x="3501" y="2454"/>
                  </a:cubicBezTo>
                  <a:cubicBezTo>
                    <a:pt x="3501" y="1668"/>
                    <a:pt x="4144" y="1073"/>
                    <a:pt x="4906" y="1073"/>
                  </a:cubicBezTo>
                  <a:lnTo>
                    <a:pt x="5049" y="1073"/>
                  </a:lnTo>
                  <a:cubicBezTo>
                    <a:pt x="5835" y="1073"/>
                    <a:pt x="6430" y="1716"/>
                    <a:pt x="6454" y="2454"/>
                  </a:cubicBezTo>
                  <a:cubicBezTo>
                    <a:pt x="6454" y="2954"/>
                    <a:pt x="6287" y="3430"/>
                    <a:pt x="5978" y="3859"/>
                  </a:cubicBezTo>
                  <a:lnTo>
                    <a:pt x="5335" y="4740"/>
                  </a:lnTo>
                  <a:lnTo>
                    <a:pt x="5335" y="7455"/>
                  </a:lnTo>
                  <a:lnTo>
                    <a:pt x="10002" y="7455"/>
                  </a:lnTo>
                  <a:lnTo>
                    <a:pt x="10002" y="6002"/>
                  </a:lnTo>
                  <a:lnTo>
                    <a:pt x="9669" y="6002"/>
                  </a:lnTo>
                  <a:cubicBezTo>
                    <a:pt x="9312" y="6002"/>
                    <a:pt x="8978" y="5788"/>
                    <a:pt x="8835" y="5454"/>
                  </a:cubicBezTo>
                  <a:lnTo>
                    <a:pt x="6954" y="5883"/>
                  </a:lnTo>
                  <a:lnTo>
                    <a:pt x="6906" y="5883"/>
                  </a:lnTo>
                  <a:cubicBezTo>
                    <a:pt x="6716" y="5954"/>
                    <a:pt x="6597" y="6121"/>
                    <a:pt x="6597" y="6312"/>
                  </a:cubicBezTo>
                  <a:lnTo>
                    <a:pt x="6597" y="6526"/>
                  </a:lnTo>
                  <a:lnTo>
                    <a:pt x="5954" y="6526"/>
                  </a:lnTo>
                  <a:lnTo>
                    <a:pt x="5954" y="6312"/>
                  </a:lnTo>
                  <a:cubicBezTo>
                    <a:pt x="5954" y="5954"/>
                    <a:pt x="6097" y="5645"/>
                    <a:pt x="6359" y="5431"/>
                  </a:cubicBezTo>
                  <a:cubicBezTo>
                    <a:pt x="6430" y="5383"/>
                    <a:pt x="6454" y="5335"/>
                    <a:pt x="6502" y="5311"/>
                  </a:cubicBezTo>
                  <a:cubicBezTo>
                    <a:pt x="6597" y="5240"/>
                    <a:pt x="6716" y="5216"/>
                    <a:pt x="6835" y="5192"/>
                  </a:cubicBezTo>
                  <a:lnTo>
                    <a:pt x="8764" y="4740"/>
                  </a:lnTo>
                  <a:lnTo>
                    <a:pt x="8764" y="3811"/>
                  </a:lnTo>
                  <a:cubicBezTo>
                    <a:pt x="8764" y="1739"/>
                    <a:pt x="7097" y="1"/>
                    <a:pt x="50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81"/>
            <p:cNvSpPr/>
            <p:nvPr/>
          </p:nvSpPr>
          <p:spPr>
            <a:xfrm>
              <a:off x="3030325" y="3091488"/>
              <a:ext cx="117325" cy="17300"/>
            </a:xfrm>
            <a:custGeom>
              <a:rect b="b" l="l" r="r" t="t"/>
              <a:pathLst>
                <a:path extrusionOk="0" h="692" w="4693">
                  <a:moveTo>
                    <a:pt x="1" y="1"/>
                  </a:moveTo>
                  <a:lnTo>
                    <a:pt x="1" y="691"/>
                  </a:lnTo>
                  <a:lnTo>
                    <a:pt x="4692" y="691"/>
                  </a:lnTo>
                  <a:lnTo>
                    <a:pt x="469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81"/>
            <p:cNvSpPr/>
            <p:nvPr/>
          </p:nvSpPr>
          <p:spPr>
            <a:xfrm>
              <a:off x="3030925" y="3125438"/>
              <a:ext cx="114925" cy="48250"/>
            </a:xfrm>
            <a:custGeom>
              <a:rect b="b" l="l" r="r" t="t"/>
              <a:pathLst>
                <a:path extrusionOk="0" h="1930" w="4597">
                  <a:moveTo>
                    <a:pt x="0" y="0"/>
                  </a:moveTo>
                  <a:cubicBezTo>
                    <a:pt x="239" y="1119"/>
                    <a:pt x="1191" y="1929"/>
                    <a:pt x="2310" y="1929"/>
                  </a:cubicBezTo>
                  <a:cubicBezTo>
                    <a:pt x="3477" y="1929"/>
                    <a:pt x="4430" y="1096"/>
                    <a:pt x="45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81"/>
            <p:cNvSpPr/>
            <p:nvPr/>
          </p:nvSpPr>
          <p:spPr>
            <a:xfrm>
              <a:off x="3164875" y="3125438"/>
              <a:ext cx="114925" cy="48250"/>
            </a:xfrm>
            <a:custGeom>
              <a:rect b="b" l="l" r="r" t="t"/>
              <a:pathLst>
                <a:path extrusionOk="0" h="1930" w="4597">
                  <a:moveTo>
                    <a:pt x="1" y="0"/>
                  </a:moveTo>
                  <a:cubicBezTo>
                    <a:pt x="191" y="1119"/>
                    <a:pt x="1191" y="1929"/>
                    <a:pt x="2311" y="1929"/>
                  </a:cubicBezTo>
                  <a:cubicBezTo>
                    <a:pt x="3478" y="1929"/>
                    <a:pt x="4430" y="1096"/>
                    <a:pt x="45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81"/>
            <p:cNvSpPr/>
            <p:nvPr/>
          </p:nvSpPr>
          <p:spPr>
            <a:xfrm>
              <a:off x="3163700" y="3091488"/>
              <a:ext cx="116700" cy="17300"/>
            </a:xfrm>
            <a:custGeom>
              <a:rect b="b" l="l" r="r" t="t"/>
              <a:pathLst>
                <a:path extrusionOk="0" h="692" w="4668">
                  <a:moveTo>
                    <a:pt x="0" y="1"/>
                  </a:moveTo>
                  <a:lnTo>
                    <a:pt x="0" y="691"/>
                  </a:lnTo>
                  <a:lnTo>
                    <a:pt x="4668" y="691"/>
                  </a:lnTo>
                  <a:lnTo>
                    <a:pt x="46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3" name="Google Shape;1973;p81"/>
          <p:cNvGrpSpPr/>
          <p:nvPr/>
        </p:nvGrpSpPr>
        <p:grpSpPr>
          <a:xfrm>
            <a:off x="3972744" y="2196704"/>
            <a:ext cx="302074" cy="223392"/>
            <a:chOff x="3014250" y="2469338"/>
            <a:chExt cx="283425" cy="209600"/>
          </a:xfrm>
        </p:grpSpPr>
        <p:sp>
          <p:nvSpPr>
            <p:cNvPr id="1974" name="Google Shape;1974;p81"/>
            <p:cNvSpPr/>
            <p:nvPr/>
          </p:nvSpPr>
          <p:spPr>
            <a:xfrm>
              <a:off x="3041050" y="2634863"/>
              <a:ext cx="232200" cy="44075"/>
            </a:xfrm>
            <a:custGeom>
              <a:rect b="b" l="l" r="r" t="t"/>
              <a:pathLst>
                <a:path extrusionOk="0" h="1763" w="9288">
                  <a:moveTo>
                    <a:pt x="0" y="0"/>
                  </a:moveTo>
                  <a:cubicBezTo>
                    <a:pt x="358" y="453"/>
                    <a:pt x="1644" y="1762"/>
                    <a:pt x="4644" y="1762"/>
                  </a:cubicBezTo>
                  <a:cubicBezTo>
                    <a:pt x="7597" y="1762"/>
                    <a:pt x="8907" y="453"/>
                    <a:pt x="92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81"/>
            <p:cNvSpPr/>
            <p:nvPr/>
          </p:nvSpPr>
          <p:spPr>
            <a:xfrm>
              <a:off x="3014250" y="2469338"/>
              <a:ext cx="283425" cy="107200"/>
            </a:xfrm>
            <a:custGeom>
              <a:rect b="b" l="l" r="r" t="t"/>
              <a:pathLst>
                <a:path extrusionOk="0" h="4288" w="11337">
                  <a:moveTo>
                    <a:pt x="5669" y="1430"/>
                  </a:moveTo>
                  <a:cubicBezTo>
                    <a:pt x="5907" y="1430"/>
                    <a:pt x="6145" y="1525"/>
                    <a:pt x="6312" y="1644"/>
                  </a:cubicBezTo>
                  <a:lnTo>
                    <a:pt x="8645" y="1644"/>
                  </a:lnTo>
                  <a:lnTo>
                    <a:pt x="8002" y="2858"/>
                  </a:lnTo>
                  <a:cubicBezTo>
                    <a:pt x="7812" y="3263"/>
                    <a:pt x="7407" y="3501"/>
                    <a:pt x="7002" y="3501"/>
                  </a:cubicBezTo>
                  <a:lnTo>
                    <a:pt x="6288" y="3501"/>
                  </a:lnTo>
                  <a:cubicBezTo>
                    <a:pt x="6097" y="3621"/>
                    <a:pt x="5907" y="3668"/>
                    <a:pt x="5669" y="3668"/>
                  </a:cubicBezTo>
                  <a:cubicBezTo>
                    <a:pt x="5430" y="3668"/>
                    <a:pt x="5216" y="3621"/>
                    <a:pt x="5026" y="3501"/>
                  </a:cubicBezTo>
                  <a:lnTo>
                    <a:pt x="4478" y="3501"/>
                  </a:lnTo>
                  <a:cubicBezTo>
                    <a:pt x="4049" y="3501"/>
                    <a:pt x="3668" y="3263"/>
                    <a:pt x="3454" y="2858"/>
                  </a:cubicBezTo>
                  <a:lnTo>
                    <a:pt x="2835" y="1644"/>
                  </a:lnTo>
                  <a:lnTo>
                    <a:pt x="5002" y="1644"/>
                  </a:lnTo>
                  <a:cubicBezTo>
                    <a:pt x="5192" y="1525"/>
                    <a:pt x="5430" y="1430"/>
                    <a:pt x="5669" y="1430"/>
                  </a:cubicBezTo>
                  <a:close/>
                  <a:moveTo>
                    <a:pt x="4192" y="1"/>
                  </a:moveTo>
                  <a:cubicBezTo>
                    <a:pt x="3168" y="1"/>
                    <a:pt x="2144" y="406"/>
                    <a:pt x="1382" y="1072"/>
                  </a:cubicBezTo>
                  <a:lnTo>
                    <a:pt x="1" y="2263"/>
                  </a:lnTo>
                  <a:lnTo>
                    <a:pt x="787" y="4287"/>
                  </a:lnTo>
                  <a:lnTo>
                    <a:pt x="10622" y="4287"/>
                  </a:lnTo>
                  <a:lnTo>
                    <a:pt x="11336" y="2263"/>
                  </a:lnTo>
                  <a:lnTo>
                    <a:pt x="10027" y="1120"/>
                  </a:lnTo>
                  <a:cubicBezTo>
                    <a:pt x="9265" y="406"/>
                    <a:pt x="8240"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81"/>
            <p:cNvSpPr/>
            <p:nvPr/>
          </p:nvSpPr>
          <p:spPr>
            <a:xfrm>
              <a:off x="3182150" y="2527688"/>
              <a:ext cx="20275" cy="12525"/>
            </a:xfrm>
            <a:custGeom>
              <a:rect b="b" l="l" r="r" t="t"/>
              <a:pathLst>
                <a:path extrusionOk="0" h="501" w="811">
                  <a:moveTo>
                    <a:pt x="0" y="1"/>
                  </a:moveTo>
                  <a:cubicBezTo>
                    <a:pt x="48" y="96"/>
                    <a:pt x="72" y="143"/>
                    <a:pt x="72" y="239"/>
                  </a:cubicBezTo>
                  <a:cubicBezTo>
                    <a:pt x="72" y="334"/>
                    <a:pt x="72" y="405"/>
                    <a:pt x="48" y="501"/>
                  </a:cubicBezTo>
                  <a:lnTo>
                    <a:pt x="286" y="501"/>
                  </a:lnTo>
                  <a:cubicBezTo>
                    <a:pt x="453" y="501"/>
                    <a:pt x="620" y="405"/>
                    <a:pt x="691" y="239"/>
                  </a:cubicBezTo>
                  <a:lnTo>
                    <a:pt x="8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81"/>
            <p:cNvSpPr/>
            <p:nvPr/>
          </p:nvSpPr>
          <p:spPr>
            <a:xfrm>
              <a:off x="3036875" y="2593763"/>
              <a:ext cx="239950" cy="24450"/>
            </a:xfrm>
            <a:custGeom>
              <a:rect b="b" l="l" r="r" t="t"/>
              <a:pathLst>
                <a:path extrusionOk="0" h="978" w="9598">
                  <a:moveTo>
                    <a:pt x="1" y="1"/>
                  </a:moveTo>
                  <a:lnTo>
                    <a:pt x="1" y="977"/>
                  </a:lnTo>
                  <a:lnTo>
                    <a:pt x="9598" y="977"/>
                  </a:lnTo>
                  <a:lnTo>
                    <a:pt x="959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81"/>
            <p:cNvSpPr/>
            <p:nvPr/>
          </p:nvSpPr>
          <p:spPr>
            <a:xfrm>
              <a:off x="3112500" y="2527688"/>
              <a:ext cx="16675" cy="12525"/>
            </a:xfrm>
            <a:custGeom>
              <a:rect b="b" l="l" r="r" t="t"/>
              <a:pathLst>
                <a:path extrusionOk="0" h="501" w="667">
                  <a:moveTo>
                    <a:pt x="0" y="1"/>
                  </a:moveTo>
                  <a:lnTo>
                    <a:pt x="119" y="239"/>
                  </a:lnTo>
                  <a:cubicBezTo>
                    <a:pt x="214" y="382"/>
                    <a:pt x="357" y="501"/>
                    <a:pt x="548" y="501"/>
                  </a:cubicBezTo>
                  <a:lnTo>
                    <a:pt x="619" y="501"/>
                  </a:lnTo>
                  <a:lnTo>
                    <a:pt x="619" y="239"/>
                  </a:lnTo>
                  <a:cubicBezTo>
                    <a:pt x="619" y="143"/>
                    <a:pt x="619" y="48"/>
                    <a:pt x="6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81"/>
            <p:cNvSpPr/>
            <p:nvPr/>
          </p:nvSpPr>
          <p:spPr>
            <a:xfrm>
              <a:off x="3142850" y="2522413"/>
              <a:ext cx="25625" cy="22300"/>
            </a:xfrm>
            <a:custGeom>
              <a:rect b="b" l="l" r="r" t="t"/>
              <a:pathLst>
                <a:path extrusionOk="0" h="892" w="1025">
                  <a:moveTo>
                    <a:pt x="547" y="0"/>
                  </a:moveTo>
                  <a:cubicBezTo>
                    <a:pt x="355" y="0"/>
                    <a:pt x="172" y="107"/>
                    <a:pt x="96" y="259"/>
                  </a:cubicBezTo>
                  <a:cubicBezTo>
                    <a:pt x="1" y="497"/>
                    <a:pt x="96" y="783"/>
                    <a:pt x="334" y="855"/>
                  </a:cubicBezTo>
                  <a:cubicBezTo>
                    <a:pt x="396" y="879"/>
                    <a:pt x="459" y="891"/>
                    <a:pt x="520" y="891"/>
                  </a:cubicBezTo>
                  <a:cubicBezTo>
                    <a:pt x="696" y="891"/>
                    <a:pt x="859" y="793"/>
                    <a:pt x="929" y="616"/>
                  </a:cubicBezTo>
                  <a:cubicBezTo>
                    <a:pt x="1025" y="378"/>
                    <a:pt x="929" y="116"/>
                    <a:pt x="691" y="21"/>
                  </a:cubicBezTo>
                  <a:cubicBezTo>
                    <a:pt x="644" y="7"/>
                    <a:pt x="595" y="0"/>
                    <a:pt x="5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0" name="Google Shape;1980;p81"/>
          <p:cNvGrpSpPr/>
          <p:nvPr/>
        </p:nvGrpSpPr>
        <p:grpSpPr>
          <a:xfrm>
            <a:off x="3972744" y="1620561"/>
            <a:ext cx="302074" cy="264638"/>
            <a:chOff x="3014250" y="2004963"/>
            <a:chExt cx="283425" cy="248300"/>
          </a:xfrm>
        </p:grpSpPr>
        <p:sp>
          <p:nvSpPr>
            <p:cNvPr id="1981" name="Google Shape;1981;p81"/>
            <p:cNvSpPr/>
            <p:nvPr/>
          </p:nvSpPr>
          <p:spPr>
            <a:xfrm>
              <a:off x="3273225" y="2085338"/>
              <a:ext cx="23850" cy="16700"/>
            </a:xfrm>
            <a:custGeom>
              <a:rect b="b" l="l" r="r" t="t"/>
              <a:pathLst>
                <a:path extrusionOk="0" h="668" w="954">
                  <a:moveTo>
                    <a:pt x="1" y="0"/>
                  </a:moveTo>
                  <a:cubicBezTo>
                    <a:pt x="25" y="96"/>
                    <a:pt x="25" y="215"/>
                    <a:pt x="25" y="334"/>
                  </a:cubicBezTo>
                  <a:cubicBezTo>
                    <a:pt x="25" y="453"/>
                    <a:pt x="25" y="548"/>
                    <a:pt x="1" y="667"/>
                  </a:cubicBezTo>
                  <a:lnTo>
                    <a:pt x="954" y="667"/>
                  </a:lnTo>
                  <a:lnTo>
                    <a:pt x="95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81"/>
            <p:cNvSpPr/>
            <p:nvPr/>
          </p:nvSpPr>
          <p:spPr>
            <a:xfrm>
              <a:off x="3220850" y="2004963"/>
              <a:ext cx="76825" cy="50625"/>
            </a:xfrm>
            <a:custGeom>
              <a:rect b="b" l="l" r="r" t="t"/>
              <a:pathLst>
                <a:path extrusionOk="0" h="2025" w="3073">
                  <a:moveTo>
                    <a:pt x="1120" y="1"/>
                  </a:moveTo>
                  <a:cubicBezTo>
                    <a:pt x="691" y="1"/>
                    <a:pt x="310" y="167"/>
                    <a:pt x="0" y="405"/>
                  </a:cubicBezTo>
                  <a:cubicBezTo>
                    <a:pt x="762" y="715"/>
                    <a:pt x="1382" y="1287"/>
                    <a:pt x="1763" y="2025"/>
                  </a:cubicBezTo>
                  <a:lnTo>
                    <a:pt x="307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81"/>
            <p:cNvSpPr/>
            <p:nvPr/>
          </p:nvSpPr>
          <p:spPr>
            <a:xfrm>
              <a:off x="3219050" y="2131788"/>
              <a:ext cx="78625" cy="51225"/>
            </a:xfrm>
            <a:custGeom>
              <a:rect b="b" l="l" r="r" t="t"/>
              <a:pathLst>
                <a:path extrusionOk="0" h="2049" w="3145">
                  <a:moveTo>
                    <a:pt x="1835" y="0"/>
                  </a:moveTo>
                  <a:cubicBezTo>
                    <a:pt x="1430" y="762"/>
                    <a:pt x="811" y="1334"/>
                    <a:pt x="1" y="1643"/>
                  </a:cubicBezTo>
                  <a:cubicBezTo>
                    <a:pt x="334" y="1905"/>
                    <a:pt x="739" y="2048"/>
                    <a:pt x="1192" y="2048"/>
                  </a:cubicBezTo>
                  <a:lnTo>
                    <a:pt x="3144" y="2048"/>
                  </a:lnTo>
                  <a:lnTo>
                    <a:pt x="183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81"/>
            <p:cNvSpPr/>
            <p:nvPr/>
          </p:nvSpPr>
          <p:spPr>
            <a:xfrm>
              <a:off x="3014250" y="2073438"/>
              <a:ext cx="242925" cy="40500"/>
            </a:xfrm>
            <a:custGeom>
              <a:rect b="b" l="l" r="r" t="t"/>
              <a:pathLst>
                <a:path extrusionOk="0" h="1620" w="9717">
                  <a:moveTo>
                    <a:pt x="2001" y="0"/>
                  </a:moveTo>
                  <a:cubicBezTo>
                    <a:pt x="1263" y="0"/>
                    <a:pt x="548" y="310"/>
                    <a:pt x="1" y="810"/>
                  </a:cubicBezTo>
                  <a:cubicBezTo>
                    <a:pt x="548" y="1310"/>
                    <a:pt x="1263" y="1620"/>
                    <a:pt x="2001" y="1620"/>
                  </a:cubicBezTo>
                  <a:lnTo>
                    <a:pt x="7717" y="1620"/>
                  </a:lnTo>
                  <a:cubicBezTo>
                    <a:pt x="8455" y="1620"/>
                    <a:pt x="9169" y="1310"/>
                    <a:pt x="9717" y="810"/>
                  </a:cubicBezTo>
                  <a:cubicBezTo>
                    <a:pt x="9169" y="310"/>
                    <a:pt x="8479" y="0"/>
                    <a:pt x="77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81"/>
            <p:cNvSpPr/>
            <p:nvPr/>
          </p:nvSpPr>
          <p:spPr>
            <a:xfrm>
              <a:off x="3017825" y="2025213"/>
              <a:ext cx="235200" cy="44675"/>
            </a:xfrm>
            <a:custGeom>
              <a:rect b="b" l="l" r="r" t="t"/>
              <a:pathLst>
                <a:path extrusionOk="0" h="1787" w="9408">
                  <a:moveTo>
                    <a:pt x="2573" y="0"/>
                  </a:moveTo>
                  <a:cubicBezTo>
                    <a:pt x="1382" y="0"/>
                    <a:pt x="382" y="738"/>
                    <a:pt x="1" y="1786"/>
                  </a:cubicBezTo>
                  <a:cubicBezTo>
                    <a:pt x="572" y="1453"/>
                    <a:pt x="1191" y="1286"/>
                    <a:pt x="1858" y="1286"/>
                  </a:cubicBezTo>
                  <a:lnTo>
                    <a:pt x="7574" y="1286"/>
                  </a:lnTo>
                  <a:cubicBezTo>
                    <a:pt x="8217" y="1286"/>
                    <a:pt x="8883" y="1453"/>
                    <a:pt x="9407" y="1786"/>
                  </a:cubicBezTo>
                  <a:cubicBezTo>
                    <a:pt x="9026" y="738"/>
                    <a:pt x="8026" y="0"/>
                    <a:pt x="68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81"/>
            <p:cNvSpPr/>
            <p:nvPr/>
          </p:nvSpPr>
          <p:spPr>
            <a:xfrm>
              <a:off x="3019025" y="2116888"/>
              <a:ext cx="235175" cy="81600"/>
            </a:xfrm>
            <a:custGeom>
              <a:rect b="b" l="l" r="r" t="t"/>
              <a:pathLst>
                <a:path extrusionOk="0" h="3264" w="9407">
                  <a:moveTo>
                    <a:pt x="0" y="1"/>
                  </a:moveTo>
                  <a:lnTo>
                    <a:pt x="0" y="1"/>
                  </a:lnTo>
                  <a:cubicBezTo>
                    <a:pt x="357" y="1001"/>
                    <a:pt x="1310" y="1715"/>
                    <a:pt x="2405" y="1787"/>
                  </a:cubicBezTo>
                  <a:lnTo>
                    <a:pt x="2405" y="3263"/>
                  </a:lnTo>
                  <a:lnTo>
                    <a:pt x="3048" y="3263"/>
                  </a:lnTo>
                  <a:lnTo>
                    <a:pt x="3048" y="1953"/>
                  </a:lnTo>
                  <a:lnTo>
                    <a:pt x="6573" y="1953"/>
                  </a:lnTo>
                  <a:lnTo>
                    <a:pt x="6573" y="3263"/>
                  </a:lnTo>
                  <a:lnTo>
                    <a:pt x="7216" y="3263"/>
                  </a:lnTo>
                  <a:lnTo>
                    <a:pt x="7216" y="1787"/>
                  </a:lnTo>
                  <a:cubicBezTo>
                    <a:pt x="8216" y="1644"/>
                    <a:pt x="9050" y="929"/>
                    <a:pt x="9407" y="1"/>
                  </a:cubicBezTo>
                  <a:lnTo>
                    <a:pt x="9407" y="1"/>
                  </a:lnTo>
                  <a:cubicBezTo>
                    <a:pt x="8835" y="334"/>
                    <a:pt x="8216" y="501"/>
                    <a:pt x="7549" y="501"/>
                  </a:cubicBezTo>
                  <a:lnTo>
                    <a:pt x="1834" y="501"/>
                  </a:lnTo>
                  <a:cubicBezTo>
                    <a:pt x="1191" y="501"/>
                    <a:pt x="548" y="33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81"/>
            <p:cNvSpPr/>
            <p:nvPr/>
          </p:nvSpPr>
          <p:spPr>
            <a:xfrm>
              <a:off x="3079150" y="2215713"/>
              <a:ext cx="120275" cy="37550"/>
            </a:xfrm>
            <a:custGeom>
              <a:rect b="b" l="l" r="r" t="t"/>
              <a:pathLst>
                <a:path extrusionOk="0" h="1502" w="4811">
                  <a:moveTo>
                    <a:pt x="0" y="1"/>
                  </a:moveTo>
                  <a:lnTo>
                    <a:pt x="0" y="739"/>
                  </a:lnTo>
                  <a:lnTo>
                    <a:pt x="739" y="1501"/>
                  </a:lnTo>
                  <a:lnTo>
                    <a:pt x="4073" y="1501"/>
                  </a:lnTo>
                  <a:lnTo>
                    <a:pt x="4811" y="739"/>
                  </a:lnTo>
                  <a:lnTo>
                    <a:pt x="48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8" name="Google Shape;1988;p81"/>
          <p:cNvGrpSpPr/>
          <p:nvPr/>
        </p:nvGrpSpPr>
        <p:grpSpPr>
          <a:xfrm>
            <a:off x="1731943" y="3919442"/>
            <a:ext cx="301435" cy="301435"/>
            <a:chOff x="1537750" y="3857713"/>
            <a:chExt cx="282825" cy="282825"/>
          </a:xfrm>
        </p:grpSpPr>
        <p:sp>
          <p:nvSpPr>
            <p:cNvPr id="1989" name="Google Shape;1989;p81"/>
            <p:cNvSpPr/>
            <p:nvPr/>
          </p:nvSpPr>
          <p:spPr>
            <a:xfrm>
              <a:off x="1565150" y="4038113"/>
              <a:ext cx="46450" cy="46475"/>
            </a:xfrm>
            <a:custGeom>
              <a:rect b="b" l="l" r="r" t="t"/>
              <a:pathLst>
                <a:path extrusionOk="0" h="1859" w="1858">
                  <a:moveTo>
                    <a:pt x="1191" y="1"/>
                  </a:moveTo>
                  <a:lnTo>
                    <a:pt x="0" y="1191"/>
                  </a:lnTo>
                  <a:lnTo>
                    <a:pt x="667" y="1858"/>
                  </a:lnTo>
                  <a:lnTo>
                    <a:pt x="1858" y="667"/>
                  </a:lnTo>
                  <a:lnTo>
                    <a:pt x="11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81"/>
            <p:cNvSpPr/>
            <p:nvPr/>
          </p:nvSpPr>
          <p:spPr>
            <a:xfrm>
              <a:off x="1537750" y="4010138"/>
              <a:ext cx="46475" cy="45875"/>
            </a:xfrm>
            <a:custGeom>
              <a:rect b="b" l="l" r="r" t="t"/>
              <a:pathLst>
                <a:path extrusionOk="0" h="1835" w="1859">
                  <a:moveTo>
                    <a:pt x="1191" y="0"/>
                  </a:moveTo>
                  <a:lnTo>
                    <a:pt x="1" y="1191"/>
                  </a:lnTo>
                  <a:lnTo>
                    <a:pt x="668" y="1834"/>
                  </a:lnTo>
                  <a:lnTo>
                    <a:pt x="1858" y="643"/>
                  </a:lnTo>
                  <a:lnTo>
                    <a:pt x="11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81"/>
            <p:cNvSpPr/>
            <p:nvPr/>
          </p:nvSpPr>
          <p:spPr>
            <a:xfrm>
              <a:off x="1578825" y="3857713"/>
              <a:ext cx="241750" cy="241750"/>
            </a:xfrm>
            <a:custGeom>
              <a:rect b="b" l="l" r="r" t="t"/>
              <a:pathLst>
                <a:path extrusionOk="0" h="9670" w="9670">
                  <a:moveTo>
                    <a:pt x="7121" y="1477"/>
                  </a:moveTo>
                  <a:lnTo>
                    <a:pt x="7121" y="2144"/>
                  </a:lnTo>
                  <a:lnTo>
                    <a:pt x="8146" y="2859"/>
                  </a:lnTo>
                  <a:lnTo>
                    <a:pt x="7764" y="3382"/>
                  </a:lnTo>
                  <a:lnTo>
                    <a:pt x="7121" y="2930"/>
                  </a:lnTo>
                  <a:lnTo>
                    <a:pt x="7121" y="3644"/>
                  </a:lnTo>
                  <a:lnTo>
                    <a:pt x="7550" y="3954"/>
                  </a:lnTo>
                  <a:lnTo>
                    <a:pt x="7193" y="4478"/>
                  </a:lnTo>
                  <a:lnTo>
                    <a:pt x="6788" y="4216"/>
                  </a:lnTo>
                  <a:lnTo>
                    <a:pt x="6407" y="4478"/>
                  </a:lnTo>
                  <a:lnTo>
                    <a:pt x="6002" y="3954"/>
                  </a:lnTo>
                  <a:lnTo>
                    <a:pt x="6455" y="3644"/>
                  </a:lnTo>
                  <a:lnTo>
                    <a:pt x="6455" y="2930"/>
                  </a:lnTo>
                  <a:lnTo>
                    <a:pt x="5812" y="3382"/>
                  </a:lnTo>
                  <a:lnTo>
                    <a:pt x="5407" y="2859"/>
                  </a:lnTo>
                  <a:lnTo>
                    <a:pt x="6455" y="2144"/>
                  </a:lnTo>
                  <a:lnTo>
                    <a:pt x="6455" y="1477"/>
                  </a:lnTo>
                  <a:close/>
                  <a:moveTo>
                    <a:pt x="4216" y="3835"/>
                  </a:moveTo>
                  <a:lnTo>
                    <a:pt x="4692" y="4311"/>
                  </a:lnTo>
                  <a:lnTo>
                    <a:pt x="4216" y="4788"/>
                  </a:lnTo>
                  <a:lnTo>
                    <a:pt x="3740" y="4311"/>
                  </a:lnTo>
                  <a:lnTo>
                    <a:pt x="4216" y="3835"/>
                  </a:lnTo>
                  <a:close/>
                  <a:moveTo>
                    <a:pt x="5478" y="5049"/>
                  </a:moveTo>
                  <a:lnTo>
                    <a:pt x="5955" y="5526"/>
                  </a:lnTo>
                  <a:lnTo>
                    <a:pt x="5478" y="6002"/>
                  </a:lnTo>
                  <a:lnTo>
                    <a:pt x="5002" y="5526"/>
                  </a:lnTo>
                  <a:lnTo>
                    <a:pt x="5478" y="5049"/>
                  </a:lnTo>
                  <a:close/>
                  <a:moveTo>
                    <a:pt x="3025" y="4597"/>
                  </a:moveTo>
                  <a:lnTo>
                    <a:pt x="5026" y="6597"/>
                  </a:lnTo>
                  <a:lnTo>
                    <a:pt x="4550" y="7074"/>
                  </a:lnTo>
                  <a:lnTo>
                    <a:pt x="2549" y="5073"/>
                  </a:lnTo>
                  <a:lnTo>
                    <a:pt x="3025" y="4597"/>
                  </a:lnTo>
                  <a:close/>
                  <a:moveTo>
                    <a:pt x="2120" y="5550"/>
                  </a:moveTo>
                  <a:lnTo>
                    <a:pt x="4097" y="7550"/>
                  </a:lnTo>
                  <a:lnTo>
                    <a:pt x="3621" y="8026"/>
                  </a:lnTo>
                  <a:lnTo>
                    <a:pt x="1644" y="6026"/>
                  </a:lnTo>
                  <a:lnTo>
                    <a:pt x="2120" y="5550"/>
                  </a:lnTo>
                  <a:close/>
                  <a:moveTo>
                    <a:pt x="5597" y="1"/>
                  </a:moveTo>
                  <a:lnTo>
                    <a:pt x="3025" y="2549"/>
                  </a:lnTo>
                  <a:lnTo>
                    <a:pt x="3573" y="3097"/>
                  </a:lnTo>
                  <a:lnTo>
                    <a:pt x="3097" y="3573"/>
                  </a:lnTo>
                  <a:lnTo>
                    <a:pt x="2549" y="3025"/>
                  </a:lnTo>
                  <a:lnTo>
                    <a:pt x="1" y="5597"/>
                  </a:lnTo>
                  <a:lnTo>
                    <a:pt x="4073" y="9669"/>
                  </a:lnTo>
                  <a:lnTo>
                    <a:pt x="6645" y="7098"/>
                  </a:lnTo>
                  <a:lnTo>
                    <a:pt x="6121" y="6597"/>
                  </a:lnTo>
                  <a:lnTo>
                    <a:pt x="6598" y="6121"/>
                  </a:lnTo>
                  <a:lnTo>
                    <a:pt x="7121" y="6621"/>
                  </a:lnTo>
                  <a:lnTo>
                    <a:pt x="9670" y="4073"/>
                  </a:lnTo>
                  <a:lnTo>
                    <a:pt x="9670" y="2740"/>
                  </a:lnTo>
                  <a:lnTo>
                    <a:pt x="69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81"/>
            <p:cNvSpPr/>
            <p:nvPr/>
          </p:nvSpPr>
          <p:spPr>
            <a:xfrm>
              <a:off x="1621100" y="4094088"/>
              <a:ext cx="46475" cy="46450"/>
            </a:xfrm>
            <a:custGeom>
              <a:rect b="b" l="l" r="r" t="t"/>
              <a:pathLst>
                <a:path extrusionOk="0" h="1858" w="1859">
                  <a:moveTo>
                    <a:pt x="1192" y="0"/>
                  </a:moveTo>
                  <a:lnTo>
                    <a:pt x="1" y="1191"/>
                  </a:lnTo>
                  <a:lnTo>
                    <a:pt x="668" y="1858"/>
                  </a:lnTo>
                  <a:lnTo>
                    <a:pt x="1858" y="667"/>
                  </a:lnTo>
                  <a:lnTo>
                    <a:pt x="119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81"/>
            <p:cNvSpPr/>
            <p:nvPr/>
          </p:nvSpPr>
          <p:spPr>
            <a:xfrm>
              <a:off x="1593725" y="4066088"/>
              <a:ext cx="45875" cy="45875"/>
            </a:xfrm>
            <a:custGeom>
              <a:rect b="b" l="l" r="r" t="t"/>
              <a:pathLst>
                <a:path extrusionOk="0" h="1835" w="1835">
                  <a:moveTo>
                    <a:pt x="1191" y="1"/>
                  </a:moveTo>
                  <a:lnTo>
                    <a:pt x="0" y="1192"/>
                  </a:lnTo>
                  <a:lnTo>
                    <a:pt x="643" y="1835"/>
                  </a:lnTo>
                  <a:lnTo>
                    <a:pt x="1834" y="644"/>
                  </a:lnTo>
                  <a:lnTo>
                    <a:pt x="11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4" name="Google Shape;1994;p81"/>
          <p:cNvGrpSpPr/>
          <p:nvPr/>
        </p:nvGrpSpPr>
        <p:grpSpPr>
          <a:xfrm>
            <a:off x="1768420" y="3246221"/>
            <a:ext cx="228481" cy="302048"/>
            <a:chOff x="1572275" y="3378463"/>
            <a:chExt cx="214375" cy="283400"/>
          </a:xfrm>
        </p:grpSpPr>
        <p:sp>
          <p:nvSpPr>
            <p:cNvPr id="1995" name="Google Shape;1995;p81"/>
            <p:cNvSpPr/>
            <p:nvPr/>
          </p:nvSpPr>
          <p:spPr>
            <a:xfrm>
              <a:off x="1611575" y="3415963"/>
              <a:ext cx="135175" cy="57775"/>
            </a:xfrm>
            <a:custGeom>
              <a:rect b="b" l="l" r="r" t="t"/>
              <a:pathLst>
                <a:path extrusionOk="0" h="2311" w="5407">
                  <a:moveTo>
                    <a:pt x="2716" y="1"/>
                  </a:moveTo>
                  <a:cubicBezTo>
                    <a:pt x="1334" y="1"/>
                    <a:pt x="215" y="1001"/>
                    <a:pt x="1" y="2311"/>
                  </a:cubicBezTo>
                  <a:lnTo>
                    <a:pt x="5407" y="2311"/>
                  </a:lnTo>
                  <a:cubicBezTo>
                    <a:pt x="5216" y="1001"/>
                    <a:pt x="4073" y="1"/>
                    <a:pt x="27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81"/>
            <p:cNvSpPr/>
            <p:nvPr/>
          </p:nvSpPr>
          <p:spPr>
            <a:xfrm>
              <a:off x="1572275" y="3378463"/>
              <a:ext cx="214375" cy="283400"/>
            </a:xfrm>
            <a:custGeom>
              <a:rect b="b" l="l" r="r" t="t"/>
              <a:pathLst>
                <a:path extrusionOk="0" h="11336" w="8575">
                  <a:moveTo>
                    <a:pt x="4240" y="858"/>
                  </a:moveTo>
                  <a:cubicBezTo>
                    <a:pt x="6121" y="858"/>
                    <a:pt x="7645" y="2382"/>
                    <a:pt x="7645" y="4239"/>
                  </a:cubicBezTo>
                  <a:lnTo>
                    <a:pt x="7645" y="7026"/>
                  </a:lnTo>
                  <a:cubicBezTo>
                    <a:pt x="7645" y="8883"/>
                    <a:pt x="6121" y="10407"/>
                    <a:pt x="4240" y="10407"/>
                  </a:cubicBezTo>
                  <a:cubicBezTo>
                    <a:pt x="2359" y="10407"/>
                    <a:pt x="858" y="8883"/>
                    <a:pt x="858" y="7026"/>
                  </a:cubicBezTo>
                  <a:lnTo>
                    <a:pt x="858" y="4239"/>
                  </a:lnTo>
                  <a:cubicBezTo>
                    <a:pt x="858" y="2382"/>
                    <a:pt x="2359" y="858"/>
                    <a:pt x="4240" y="858"/>
                  </a:cubicBezTo>
                  <a:close/>
                  <a:moveTo>
                    <a:pt x="4288" y="0"/>
                  </a:moveTo>
                  <a:cubicBezTo>
                    <a:pt x="1930" y="0"/>
                    <a:pt x="1" y="1905"/>
                    <a:pt x="1" y="4287"/>
                  </a:cubicBezTo>
                  <a:lnTo>
                    <a:pt x="1" y="7049"/>
                  </a:lnTo>
                  <a:cubicBezTo>
                    <a:pt x="1" y="9407"/>
                    <a:pt x="1906" y="11336"/>
                    <a:pt x="4288" y="11336"/>
                  </a:cubicBezTo>
                  <a:cubicBezTo>
                    <a:pt x="6669" y="11336"/>
                    <a:pt x="8574" y="9431"/>
                    <a:pt x="8574" y="7049"/>
                  </a:cubicBezTo>
                  <a:lnTo>
                    <a:pt x="8574" y="4287"/>
                  </a:lnTo>
                  <a:cubicBezTo>
                    <a:pt x="8527" y="1905"/>
                    <a:pt x="6621" y="0"/>
                    <a:pt x="42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81"/>
            <p:cNvSpPr/>
            <p:nvPr/>
          </p:nvSpPr>
          <p:spPr>
            <a:xfrm>
              <a:off x="1611575" y="3490388"/>
              <a:ext cx="137550" cy="132775"/>
            </a:xfrm>
            <a:custGeom>
              <a:rect b="b" l="l" r="r" t="t"/>
              <a:pathLst>
                <a:path extrusionOk="0" h="5311" w="5502">
                  <a:moveTo>
                    <a:pt x="1" y="0"/>
                  </a:moveTo>
                  <a:lnTo>
                    <a:pt x="1" y="1429"/>
                  </a:lnTo>
                  <a:cubicBezTo>
                    <a:pt x="96" y="1405"/>
                    <a:pt x="167" y="1405"/>
                    <a:pt x="263" y="1405"/>
                  </a:cubicBezTo>
                  <a:cubicBezTo>
                    <a:pt x="596" y="1405"/>
                    <a:pt x="930" y="1596"/>
                    <a:pt x="1096" y="1858"/>
                  </a:cubicBezTo>
                  <a:lnTo>
                    <a:pt x="1191" y="1858"/>
                  </a:lnTo>
                  <a:cubicBezTo>
                    <a:pt x="1715" y="1858"/>
                    <a:pt x="2144" y="2263"/>
                    <a:pt x="2192" y="2787"/>
                  </a:cubicBezTo>
                  <a:cubicBezTo>
                    <a:pt x="2525" y="2930"/>
                    <a:pt x="2739" y="3263"/>
                    <a:pt x="2739" y="3620"/>
                  </a:cubicBezTo>
                  <a:cubicBezTo>
                    <a:pt x="2739" y="4120"/>
                    <a:pt x="2311" y="4525"/>
                    <a:pt x="1811" y="4525"/>
                  </a:cubicBezTo>
                  <a:lnTo>
                    <a:pt x="858" y="4525"/>
                  </a:lnTo>
                  <a:cubicBezTo>
                    <a:pt x="1358" y="5001"/>
                    <a:pt x="2025" y="5311"/>
                    <a:pt x="2763" y="5311"/>
                  </a:cubicBezTo>
                  <a:cubicBezTo>
                    <a:pt x="4287" y="5311"/>
                    <a:pt x="5502" y="4096"/>
                    <a:pt x="5502" y="2572"/>
                  </a:cubicBezTo>
                  <a:lnTo>
                    <a:pt x="5502" y="0"/>
                  </a:lnTo>
                  <a:lnTo>
                    <a:pt x="3025" y="0"/>
                  </a:lnTo>
                  <a:lnTo>
                    <a:pt x="3025" y="667"/>
                  </a:lnTo>
                  <a:lnTo>
                    <a:pt x="3454" y="667"/>
                  </a:lnTo>
                  <a:lnTo>
                    <a:pt x="3454" y="1310"/>
                  </a:lnTo>
                  <a:lnTo>
                    <a:pt x="2001" y="1310"/>
                  </a:lnTo>
                  <a:lnTo>
                    <a:pt x="2001" y="667"/>
                  </a:lnTo>
                  <a:lnTo>
                    <a:pt x="2406" y="667"/>
                  </a:lnTo>
                  <a:lnTo>
                    <a:pt x="24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81"/>
            <p:cNvSpPr/>
            <p:nvPr/>
          </p:nvSpPr>
          <p:spPr>
            <a:xfrm>
              <a:off x="1611575" y="3542188"/>
              <a:ext cx="50625" cy="45275"/>
            </a:xfrm>
            <a:custGeom>
              <a:rect b="b" l="l" r="r" t="t"/>
              <a:pathLst>
                <a:path extrusionOk="0" h="1811" w="2025">
                  <a:moveTo>
                    <a:pt x="263" y="0"/>
                  </a:moveTo>
                  <a:cubicBezTo>
                    <a:pt x="144" y="0"/>
                    <a:pt x="25" y="48"/>
                    <a:pt x="1" y="167"/>
                  </a:cubicBezTo>
                  <a:lnTo>
                    <a:pt x="1" y="500"/>
                  </a:lnTo>
                  <a:cubicBezTo>
                    <a:pt x="1" y="977"/>
                    <a:pt x="120" y="1429"/>
                    <a:pt x="334" y="1810"/>
                  </a:cubicBezTo>
                  <a:lnTo>
                    <a:pt x="1763" y="1810"/>
                  </a:lnTo>
                  <a:lnTo>
                    <a:pt x="1763" y="1786"/>
                  </a:lnTo>
                  <a:cubicBezTo>
                    <a:pt x="1906" y="1786"/>
                    <a:pt x="2025" y="1667"/>
                    <a:pt x="2025" y="1501"/>
                  </a:cubicBezTo>
                  <a:cubicBezTo>
                    <a:pt x="2025" y="1358"/>
                    <a:pt x="1930" y="1262"/>
                    <a:pt x="1787" y="1239"/>
                  </a:cubicBezTo>
                  <a:lnTo>
                    <a:pt x="1549" y="1215"/>
                  </a:lnTo>
                  <a:cubicBezTo>
                    <a:pt x="1596" y="1120"/>
                    <a:pt x="1644" y="1024"/>
                    <a:pt x="1644" y="905"/>
                  </a:cubicBezTo>
                  <a:cubicBezTo>
                    <a:pt x="1644" y="596"/>
                    <a:pt x="1358" y="310"/>
                    <a:pt x="1049" y="310"/>
                  </a:cubicBezTo>
                  <a:cubicBezTo>
                    <a:pt x="882" y="310"/>
                    <a:pt x="739" y="381"/>
                    <a:pt x="620" y="500"/>
                  </a:cubicBezTo>
                  <a:lnTo>
                    <a:pt x="572" y="238"/>
                  </a:lnTo>
                  <a:cubicBezTo>
                    <a:pt x="525" y="72"/>
                    <a:pt x="406"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9" name="Google Shape;1999;p81"/>
          <p:cNvGrpSpPr/>
          <p:nvPr/>
        </p:nvGrpSpPr>
        <p:grpSpPr>
          <a:xfrm>
            <a:off x="1760506" y="2727177"/>
            <a:ext cx="244308" cy="301435"/>
            <a:chOff x="1564550" y="2890863"/>
            <a:chExt cx="229225" cy="282825"/>
          </a:xfrm>
        </p:grpSpPr>
        <p:sp>
          <p:nvSpPr>
            <p:cNvPr id="2000" name="Google Shape;2000;p81"/>
            <p:cNvSpPr/>
            <p:nvPr/>
          </p:nvSpPr>
          <p:spPr>
            <a:xfrm>
              <a:off x="1743750" y="2890863"/>
              <a:ext cx="49450" cy="72650"/>
            </a:xfrm>
            <a:custGeom>
              <a:rect b="b" l="l" r="r" t="t"/>
              <a:pathLst>
                <a:path extrusionOk="0" h="2906" w="1978">
                  <a:moveTo>
                    <a:pt x="1977" y="0"/>
                  </a:moveTo>
                  <a:lnTo>
                    <a:pt x="1" y="1191"/>
                  </a:lnTo>
                  <a:lnTo>
                    <a:pt x="1310" y="2001"/>
                  </a:lnTo>
                  <a:lnTo>
                    <a:pt x="1310" y="2906"/>
                  </a:lnTo>
                  <a:lnTo>
                    <a:pt x="1977" y="2906"/>
                  </a:lnTo>
                  <a:lnTo>
                    <a:pt x="19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81"/>
            <p:cNvSpPr/>
            <p:nvPr/>
          </p:nvSpPr>
          <p:spPr>
            <a:xfrm>
              <a:off x="1565150" y="2890863"/>
              <a:ext cx="49425" cy="72650"/>
            </a:xfrm>
            <a:custGeom>
              <a:rect b="b" l="l" r="r" t="t"/>
              <a:pathLst>
                <a:path extrusionOk="0" h="2906" w="1977">
                  <a:moveTo>
                    <a:pt x="0" y="0"/>
                  </a:moveTo>
                  <a:lnTo>
                    <a:pt x="0" y="2906"/>
                  </a:lnTo>
                  <a:lnTo>
                    <a:pt x="667" y="2906"/>
                  </a:lnTo>
                  <a:lnTo>
                    <a:pt x="667" y="2001"/>
                  </a:lnTo>
                  <a:lnTo>
                    <a:pt x="1977" y="119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81"/>
            <p:cNvSpPr/>
            <p:nvPr/>
          </p:nvSpPr>
          <p:spPr>
            <a:xfrm>
              <a:off x="1564550" y="2980163"/>
              <a:ext cx="67300" cy="30400"/>
            </a:xfrm>
            <a:custGeom>
              <a:rect b="b" l="l" r="r" t="t"/>
              <a:pathLst>
                <a:path extrusionOk="0" h="1216" w="2692">
                  <a:moveTo>
                    <a:pt x="0" y="0"/>
                  </a:moveTo>
                  <a:lnTo>
                    <a:pt x="0" y="405"/>
                  </a:lnTo>
                  <a:cubicBezTo>
                    <a:pt x="0" y="858"/>
                    <a:pt x="358" y="1215"/>
                    <a:pt x="810" y="1215"/>
                  </a:cubicBezTo>
                  <a:lnTo>
                    <a:pt x="2691" y="1215"/>
                  </a:lnTo>
                  <a:lnTo>
                    <a:pt x="269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81"/>
            <p:cNvSpPr/>
            <p:nvPr/>
          </p:nvSpPr>
          <p:spPr>
            <a:xfrm>
              <a:off x="1724700" y="2980163"/>
              <a:ext cx="69075" cy="30400"/>
            </a:xfrm>
            <a:custGeom>
              <a:rect b="b" l="l" r="r" t="t"/>
              <a:pathLst>
                <a:path extrusionOk="0" h="1216" w="2763">
                  <a:moveTo>
                    <a:pt x="1" y="0"/>
                  </a:moveTo>
                  <a:lnTo>
                    <a:pt x="1" y="1215"/>
                  </a:lnTo>
                  <a:lnTo>
                    <a:pt x="1953" y="1215"/>
                  </a:lnTo>
                  <a:cubicBezTo>
                    <a:pt x="2406" y="1215"/>
                    <a:pt x="2763" y="858"/>
                    <a:pt x="2763" y="405"/>
                  </a:cubicBezTo>
                  <a:lnTo>
                    <a:pt x="276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81"/>
            <p:cNvSpPr/>
            <p:nvPr/>
          </p:nvSpPr>
          <p:spPr>
            <a:xfrm>
              <a:off x="1648500" y="3070063"/>
              <a:ext cx="58950" cy="103625"/>
            </a:xfrm>
            <a:custGeom>
              <a:rect b="b" l="l" r="r" t="t"/>
              <a:pathLst>
                <a:path extrusionOk="0" h="4145" w="2358">
                  <a:moveTo>
                    <a:pt x="0" y="0"/>
                  </a:moveTo>
                  <a:lnTo>
                    <a:pt x="0" y="4144"/>
                  </a:lnTo>
                  <a:lnTo>
                    <a:pt x="905" y="4144"/>
                  </a:lnTo>
                  <a:lnTo>
                    <a:pt x="905" y="739"/>
                  </a:lnTo>
                  <a:lnTo>
                    <a:pt x="1548" y="739"/>
                  </a:lnTo>
                  <a:lnTo>
                    <a:pt x="1548" y="4144"/>
                  </a:lnTo>
                  <a:lnTo>
                    <a:pt x="2358" y="4144"/>
                  </a:lnTo>
                  <a:lnTo>
                    <a:pt x="23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81"/>
            <p:cNvSpPr/>
            <p:nvPr/>
          </p:nvSpPr>
          <p:spPr>
            <a:xfrm>
              <a:off x="1647900" y="2980763"/>
              <a:ext cx="59550" cy="72650"/>
            </a:xfrm>
            <a:custGeom>
              <a:rect b="b" l="l" r="r" t="t"/>
              <a:pathLst>
                <a:path extrusionOk="0" h="2906" w="2382">
                  <a:moveTo>
                    <a:pt x="0" y="0"/>
                  </a:moveTo>
                  <a:lnTo>
                    <a:pt x="0" y="2906"/>
                  </a:lnTo>
                  <a:lnTo>
                    <a:pt x="2382" y="2906"/>
                  </a:lnTo>
                  <a:lnTo>
                    <a:pt x="2382" y="0"/>
                  </a:lnTo>
                  <a:cubicBezTo>
                    <a:pt x="2120" y="358"/>
                    <a:pt x="1667" y="596"/>
                    <a:pt x="1191" y="596"/>
                  </a:cubicBezTo>
                  <a:cubicBezTo>
                    <a:pt x="715" y="596"/>
                    <a:pt x="310" y="35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81"/>
            <p:cNvSpPr/>
            <p:nvPr/>
          </p:nvSpPr>
          <p:spPr>
            <a:xfrm>
              <a:off x="1656225" y="2928963"/>
              <a:ext cx="42900" cy="50025"/>
            </a:xfrm>
            <a:custGeom>
              <a:rect b="b" l="l" r="r" t="t"/>
              <a:pathLst>
                <a:path extrusionOk="0" h="2001" w="1716">
                  <a:moveTo>
                    <a:pt x="858" y="0"/>
                  </a:moveTo>
                  <a:cubicBezTo>
                    <a:pt x="382" y="0"/>
                    <a:pt x="1" y="381"/>
                    <a:pt x="1" y="858"/>
                  </a:cubicBezTo>
                  <a:lnTo>
                    <a:pt x="1" y="1144"/>
                  </a:lnTo>
                  <a:cubicBezTo>
                    <a:pt x="25" y="1620"/>
                    <a:pt x="382" y="2001"/>
                    <a:pt x="858" y="2001"/>
                  </a:cubicBezTo>
                  <a:cubicBezTo>
                    <a:pt x="1334" y="2001"/>
                    <a:pt x="1715" y="1620"/>
                    <a:pt x="1715" y="1144"/>
                  </a:cubicBezTo>
                  <a:lnTo>
                    <a:pt x="1715" y="858"/>
                  </a:lnTo>
                  <a:cubicBezTo>
                    <a:pt x="1715" y="381"/>
                    <a:pt x="1334"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7" name="Google Shape;2007;p81"/>
          <p:cNvGrpSpPr/>
          <p:nvPr/>
        </p:nvGrpSpPr>
        <p:grpSpPr>
          <a:xfrm>
            <a:off x="1731943" y="2204324"/>
            <a:ext cx="301435" cy="208151"/>
            <a:chOff x="1537750" y="2476488"/>
            <a:chExt cx="282825" cy="195300"/>
          </a:xfrm>
        </p:grpSpPr>
        <p:sp>
          <p:nvSpPr>
            <p:cNvPr id="2008" name="Google Shape;2008;p81"/>
            <p:cNvSpPr/>
            <p:nvPr/>
          </p:nvSpPr>
          <p:spPr>
            <a:xfrm>
              <a:off x="1537750" y="2559838"/>
              <a:ext cx="52425" cy="19675"/>
            </a:xfrm>
            <a:custGeom>
              <a:rect b="b" l="l" r="r" t="t"/>
              <a:pathLst>
                <a:path extrusionOk="0" h="787" w="2097">
                  <a:moveTo>
                    <a:pt x="1" y="1"/>
                  </a:moveTo>
                  <a:lnTo>
                    <a:pt x="1" y="786"/>
                  </a:lnTo>
                  <a:lnTo>
                    <a:pt x="2096" y="786"/>
                  </a:lnTo>
                  <a:lnTo>
                    <a:pt x="209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81"/>
            <p:cNvSpPr/>
            <p:nvPr/>
          </p:nvSpPr>
          <p:spPr>
            <a:xfrm>
              <a:off x="1538350" y="2476488"/>
              <a:ext cx="276875" cy="195300"/>
            </a:xfrm>
            <a:custGeom>
              <a:rect b="b" l="l" r="r" t="t"/>
              <a:pathLst>
                <a:path extrusionOk="0" h="7812" w="11075">
                  <a:moveTo>
                    <a:pt x="3454" y="6240"/>
                  </a:moveTo>
                  <a:lnTo>
                    <a:pt x="3454" y="7169"/>
                  </a:lnTo>
                  <a:lnTo>
                    <a:pt x="2192" y="7169"/>
                  </a:lnTo>
                  <a:lnTo>
                    <a:pt x="2192" y="6240"/>
                  </a:lnTo>
                  <a:close/>
                  <a:moveTo>
                    <a:pt x="1" y="1"/>
                  </a:moveTo>
                  <a:lnTo>
                    <a:pt x="1" y="644"/>
                  </a:lnTo>
                  <a:lnTo>
                    <a:pt x="2834" y="644"/>
                  </a:lnTo>
                  <a:lnTo>
                    <a:pt x="2834" y="1382"/>
                  </a:lnTo>
                  <a:cubicBezTo>
                    <a:pt x="2025" y="1429"/>
                    <a:pt x="1263" y="1739"/>
                    <a:pt x="667" y="2287"/>
                  </a:cubicBezTo>
                  <a:cubicBezTo>
                    <a:pt x="477" y="2430"/>
                    <a:pt x="334" y="2572"/>
                    <a:pt x="215" y="2668"/>
                  </a:cubicBezTo>
                  <a:lnTo>
                    <a:pt x="2739" y="2668"/>
                  </a:lnTo>
                  <a:lnTo>
                    <a:pt x="2739" y="4787"/>
                  </a:lnTo>
                  <a:lnTo>
                    <a:pt x="1" y="4787"/>
                  </a:lnTo>
                  <a:cubicBezTo>
                    <a:pt x="1" y="5525"/>
                    <a:pt x="644" y="6145"/>
                    <a:pt x="1382" y="6145"/>
                  </a:cubicBezTo>
                  <a:lnTo>
                    <a:pt x="1549" y="6145"/>
                  </a:lnTo>
                  <a:lnTo>
                    <a:pt x="1549" y="7169"/>
                  </a:lnTo>
                  <a:cubicBezTo>
                    <a:pt x="1263" y="7169"/>
                    <a:pt x="1001" y="7026"/>
                    <a:pt x="763" y="6811"/>
                  </a:cubicBezTo>
                  <a:lnTo>
                    <a:pt x="477" y="6549"/>
                  </a:lnTo>
                  <a:lnTo>
                    <a:pt x="1" y="7026"/>
                  </a:lnTo>
                  <a:lnTo>
                    <a:pt x="286" y="7288"/>
                  </a:lnTo>
                  <a:cubicBezTo>
                    <a:pt x="644" y="7645"/>
                    <a:pt x="1120" y="7812"/>
                    <a:pt x="1596" y="7812"/>
                  </a:cubicBezTo>
                  <a:lnTo>
                    <a:pt x="6430" y="7812"/>
                  </a:lnTo>
                  <a:lnTo>
                    <a:pt x="6430" y="7169"/>
                  </a:lnTo>
                  <a:lnTo>
                    <a:pt x="4144" y="7169"/>
                  </a:lnTo>
                  <a:lnTo>
                    <a:pt x="4144" y="6002"/>
                  </a:lnTo>
                  <a:lnTo>
                    <a:pt x="6407" y="3525"/>
                  </a:lnTo>
                  <a:lnTo>
                    <a:pt x="9241" y="3096"/>
                  </a:lnTo>
                  <a:lnTo>
                    <a:pt x="9241" y="2977"/>
                  </a:lnTo>
                  <a:cubicBezTo>
                    <a:pt x="9217" y="2215"/>
                    <a:pt x="9836" y="1620"/>
                    <a:pt x="10574" y="1620"/>
                  </a:cubicBezTo>
                  <a:cubicBezTo>
                    <a:pt x="10765" y="1620"/>
                    <a:pt x="10908" y="1668"/>
                    <a:pt x="11074" y="1715"/>
                  </a:cubicBezTo>
                  <a:lnTo>
                    <a:pt x="11074" y="262"/>
                  </a:lnTo>
                  <a:lnTo>
                    <a:pt x="10003" y="262"/>
                  </a:lnTo>
                  <a:lnTo>
                    <a:pt x="9503" y="1358"/>
                  </a:lnTo>
                  <a:lnTo>
                    <a:pt x="3501" y="1358"/>
                  </a:lnTo>
                  <a:lnTo>
                    <a:pt x="3501" y="644"/>
                  </a:lnTo>
                  <a:lnTo>
                    <a:pt x="6311" y="644"/>
                  </a:lnTo>
                  <a:lnTo>
                    <a:pt x="63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81"/>
            <p:cNvSpPr/>
            <p:nvPr/>
          </p:nvSpPr>
          <p:spPr>
            <a:xfrm>
              <a:off x="1784825" y="2533038"/>
              <a:ext cx="35750" cy="35750"/>
            </a:xfrm>
            <a:custGeom>
              <a:rect b="b" l="l" r="r" t="t"/>
              <a:pathLst>
                <a:path extrusionOk="0" h="1430" w="1430">
                  <a:moveTo>
                    <a:pt x="715" y="1"/>
                  </a:moveTo>
                  <a:cubicBezTo>
                    <a:pt x="334" y="1"/>
                    <a:pt x="1" y="310"/>
                    <a:pt x="1" y="715"/>
                  </a:cubicBezTo>
                  <a:cubicBezTo>
                    <a:pt x="1" y="1096"/>
                    <a:pt x="334" y="1430"/>
                    <a:pt x="715" y="1430"/>
                  </a:cubicBezTo>
                  <a:cubicBezTo>
                    <a:pt x="1096" y="1430"/>
                    <a:pt x="1430" y="1096"/>
                    <a:pt x="1430" y="715"/>
                  </a:cubicBezTo>
                  <a:cubicBezTo>
                    <a:pt x="1430" y="310"/>
                    <a:pt x="1096"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1" name="Google Shape;2011;p81"/>
          <p:cNvGrpSpPr/>
          <p:nvPr/>
        </p:nvGrpSpPr>
        <p:grpSpPr>
          <a:xfrm>
            <a:off x="1731623" y="1601537"/>
            <a:ext cx="302074" cy="302687"/>
            <a:chOff x="1537150" y="1987113"/>
            <a:chExt cx="283425" cy="284000"/>
          </a:xfrm>
        </p:grpSpPr>
        <p:sp>
          <p:nvSpPr>
            <p:cNvPr id="2012" name="Google Shape;2012;p81"/>
            <p:cNvSpPr/>
            <p:nvPr/>
          </p:nvSpPr>
          <p:spPr>
            <a:xfrm>
              <a:off x="1612175" y="2206188"/>
              <a:ext cx="30400" cy="64925"/>
            </a:xfrm>
            <a:custGeom>
              <a:rect b="b" l="l" r="r" t="t"/>
              <a:pathLst>
                <a:path extrusionOk="0" h="2597" w="1216">
                  <a:moveTo>
                    <a:pt x="1120" y="1"/>
                  </a:moveTo>
                  <a:lnTo>
                    <a:pt x="382" y="811"/>
                  </a:lnTo>
                  <a:cubicBezTo>
                    <a:pt x="143" y="1072"/>
                    <a:pt x="1" y="1430"/>
                    <a:pt x="1" y="1811"/>
                  </a:cubicBezTo>
                  <a:lnTo>
                    <a:pt x="1" y="2597"/>
                  </a:lnTo>
                  <a:lnTo>
                    <a:pt x="1215" y="1954"/>
                  </a:lnTo>
                  <a:lnTo>
                    <a:pt x="112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81"/>
            <p:cNvSpPr/>
            <p:nvPr/>
          </p:nvSpPr>
          <p:spPr>
            <a:xfrm>
              <a:off x="1537150" y="2074613"/>
              <a:ext cx="100650" cy="101850"/>
            </a:xfrm>
            <a:custGeom>
              <a:rect b="b" l="l" r="r" t="t"/>
              <a:pathLst>
                <a:path extrusionOk="0" h="4074" w="4026">
                  <a:moveTo>
                    <a:pt x="3835" y="1"/>
                  </a:moveTo>
                  <a:lnTo>
                    <a:pt x="1001" y="1739"/>
                  </a:lnTo>
                  <a:cubicBezTo>
                    <a:pt x="382" y="2144"/>
                    <a:pt x="1" y="2811"/>
                    <a:pt x="1" y="3525"/>
                  </a:cubicBezTo>
                  <a:lnTo>
                    <a:pt x="1" y="4073"/>
                  </a:lnTo>
                  <a:lnTo>
                    <a:pt x="4026" y="3406"/>
                  </a:lnTo>
                  <a:lnTo>
                    <a:pt x="383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81"/>
            <p:cNvSpPr/>
            <p:nvPr/>
          </p:nvSpPr>
          <p:spPr>
            <a:xfrm>
              <a:off x="1719350" y="2072238"/>
              <a:ext cx="101225" cy="104225"/>
            </a:xfrm>
            <a:custGeom>
              <a:rect b="b" l="l" r="r" t="t"/>
              <a:pathLst>
                <a:path extrusionOk="0" h="4169" w="4049">
                  <a:moveTo>
                    <a:pt x="191" y="1"/>
                  </a:moveTo>
                  <a:lnTo>
                    <a:pt x="0" y="3501"/>
                  </a:lnTo>
                  <a:lnTo>
                    <a:pt x="4049" y="4168"/>
                  </a:lnTo>
                  <a:lnTo>
                    <a:pt x="4049" y="3597"/>
                  </a:lnTo>
                  <a:cubicBezTo>
                    <a:pt x="4049" y="2882"/>
                    <a:pt x="3691" y="2239"/>
                    <a:pt x="3072" y="1834"/>
                  </a:cubicBez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81"/>
            <p:cNvSpPr/>
            <p:nvPr/>
          </p:nvSpPr>
          <p:spPr>
            <a:xfrm>
              <a:off x="1713975" y="2205013"/>
              <a:ext cx="31000" cy="66100"/>
            </a:xfrm>
            <a:custGeom>
              <a:rect b="b" l="l" r="r" t="t"/>
              <a:pathLst>
                <a:path extrusionOk="0" h="2644" w="1240">
                  <a:moveTo>
                    <a:pt x="96" y="0"/>
                  </a:moveTo>
                  <a:lnTo>
                    <a:pt x="1" y="1977"/>
                  </a:lnTo>
                  <a:lnTo>
                    <a:pt x="1239" y="2644"/>
                  </a:lnTo>
                  <a:lnTo>
                    <a:pt x="1239" y="1858"/>
                  </a:lnTo>
                  <a:cubicBezTo>
                    <a:pt x="1239" y="1500"/>
                    <a:pt x="1072" y="1143"/>
                    <a:pt x="834" y="858"/>
                  </a:cubicBez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81"/>
            <p:cNvSpPr/>
            <p:nvPr/>
          </p:nvSpPr>
          <p:spPr>
            <a:xfrm>
              <a:off x="1647300" y="1987113"/>
              <a:ext cx="63125" cy="282800"/>
            </a:xfrm>
            <a:custGeom>
              <a:rect b="b" l="l" r="r" t="t"/>
              <a:pathLst>
                <a:path extrusionOk="0" h="11312" w="2525">
                  <a:moveTo>
                    <a:pt x="1287" y="0"/>
                  </a:moveTo>
                  <a:lnTo>
                    <a:pt x="691" y="524"/>
                  </a:lnTo>
                  <a:cubicBezTo>
                    <a:pt x="239" y="905"/>
                    <a:pt x="1" y="1429"/>
                    <a:pt x="48" y="2024"/>
                  </a:cubicBezTo>
                  <a:lnTo>
                    <a:pt x="525" y="11312"/>
                  </a:lnTo>
                  <a:lnTo>
                    <a:pt x="2049" y="11312"/>
                  </a:lnTo>
                  <a:lnTo>
                    <a:pt x="2501" y="2024"/>
                  </a:lnTo>
                  <a:cubicBezTo>
                    <a:pt x="2525" y="1477"/>
                    <a:pt x="2287" y="905"/>
                    <a:pt x="1882" y="524"/>
                  </a:cubicBez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20" name="Shape 2020"/>
        <p:cNvGrpSpPr/>
        <p:nvPr/>
      </p:nvGrpSpPr>
      <p:grpSpPr>
        <a:xfrm>
          <a:off x="0" y="0"/>
          <a:ext cx="0" cy="0"/>
          <a:chOff x="0" y="0"/>
          <a:chExt cx="0" cy="0"/>
        </a:xfrm>
      </p:grpSpPr>
      <p:grpSp>
        <p:nvGrpSpPr>
          <p:cNvPr id="2021" name="Google Shape;2021;p82"/>
          <p:cNvGrpSpPr/>
          <p:nvPr/>
        </p:nvGrpSpPr>
        <p:grpSpPr>
          <a:xfrm>
            <a:off x="845901" y="1689241"/>
            <a:ext cx="442337" cy="419623"/>
            <a:chOff x="-6696925" y="3272575"/>
            <a:chExt cx="307200" cy="291425"/>
          </a:xfrm>
        </p:grpSpPr>
        <p:sp>
          <p:nvSpPr>
            <p:cNvPr id="2022" name="Google Shape;2022;p8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8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4" name="Google Shape;2024;p82"/>
          <p:cNvGrpSpPr/>
          <p:nvPr/>
        </p:nvGrpSpPr>
        <p:grpSpPr>
          <a:xfrm>
            <a:off x="845884" y="2204636"/>
            <a:ext cx="442373" cy="420775"/>
            <a:chOff x="-6690625" y="3631325"/>
            <a:chExt cx="307225" cy="292225"/>
          </a:xfrm>
        </p:grpSpPr>
        <p:sp>
          <p:nvSpPr>
            <p:cNvPr id="2025" name="Google Shape;2025;p8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8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8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8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8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0" name="Google Shape;2030;p82"/>
          <p:cNvGrpSpPr/>
          <p:nvPr/>
        </p:nvGrpSpPr>
        <p:grpSpPr>
          <a:xfrm>
            <a:off x="868005" y="2756972"/>
            <a:ext cx="421927" cy="419371"/>
            <a:chOff x="-6689825" y="3992050"/>
            <a:chExt cx="293025" cy="291250"/>
          </a:xfrm>
        </p:grpSpPr>
        <p:sp>
          <p:nvSpPr>
            <p:cNvPr id="2031" name="Google Shape;2031;p8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8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8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8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8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8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8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8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8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8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8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8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3" name="Google Shape;2043;p8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4" name="Google Shape;2044;p82"/>
          <p:cNvGrpSpPr/>
          <p:nvPr/>
        </p:nvGrpSpPr>
        <p:grpSpPr>
          <a:xfrm>
            <a:off x="3551317" y="2205192"/>
            <a:ext cx="423043" cy="419659"/>
            <a:chOff x="-4837325" y="3612425"/>
            <a:chExt cx="293800" cy="291450"/>
          </a:xfrm>
        </p:grpSpPr>
        <p:sp>
          <p:nvSpPr>
            <p:cNvPr id="2045" name="Google Shape;2045;p8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8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8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8" name="Google Shape;2048;p82"/>
          <p:cNvGrpSpPr/>
          <p:nvPr/>
        </p:nvGrpSpPr>
        <p:grpSpPr>
          <a:xfrm>
            <a:off x="3564349" y="2756826"/>
            <a:ext cx="420775" cy="419659"/>
            <a:chOff x="-4837325" y="3971575"/>
            <a:chExt cx="292225" cy="291450"/>
          </a:xfrm>
        </p:grpSpPr>
        <p:sp>
          <p:nvSpPr>
            <p:cNvPr id="2049" name="Google Shape;2049;p8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8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8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8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8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8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5" name="Google Shape;2055;p82"/>
          <p:cNvGrpSpPr/>
          <p:nvPr/>
        </p:nvGrpSpPr>
        <p:grpSpPr>
          <a:xfrm>
            <a:off x="6256364" y="1714185"/>
            <a:ext cx="430998" cy="369730"/>
            <a:chOff x="-3037625" y="3254850"/>
            <a:chExt cx="299325" cy="256775"/>
          </a:xfrm>
        </p:grpSpPr>
        <p:sp>
          <p:nvSpPr>
            <p:cNvPr id="2056" name="Google Shape;2056;p8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8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8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8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0" name="Google Shape;2060;p82"/>
          <p:cNvGrpSpPr/>
          <p:nvPr/>
        </p:nvGrpSpPr>
        <p:grpSpPr>
          <a:xfrm>
            <a:off x="6260324" y="2204615"/>
            <a:ext cx="423079" cy="420811"/>
            <a:chOff x="-3031325" y="3597450"/>
            <a:chExt cx="293825" cy="292250"/>
          </a:xfrm>
        </p:grpSpPr>
        <p:sp>
          <p:nvSpPr>
            <p:cNvPr id="2061" name="Google Shape;2061;p8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8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8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8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5" name="Google Shape;2065;p82"/>
          <p:cNvGrpSpPr/>
          <p:nvPr/>
        </p:nvGrpSpPr>
        <p:grpSpPr>
          <a:xfrm>
            <a:off x="6272798" y="2781214"/>
            <a:ext cx="421927" cy="370882"/>
            <a:chOff x="-3030525" y="3973150"/>
            <a:chExt cx="293025" cy="257575"/>
          </a:xfrm>
        </p:grpSpPr>
        <p:sp>
          <p:nvSpPr>
            <p:cNvPr id="2066" name="Google Shape;2066;p8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8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8" name="Google Shape;2068;p82"/>
          <p:cNvGrpSpPr/>
          <p:nvPr/>
        </p:nvGrpSpPr>
        <p:grpSpPr>
          <a:xfrm>
            <a:off x="1374391" y="3369426"/>
            <a:ext cx="421927" cy="297195"/>
            <a:chOff x="-1199300" y="3279250"/>
            <a:chExt cx="293025" cy="206400"/>
          </a:xfrm>
        </p:grpSpPr>
        <p:sp>
          <p:nvSpPr>
            <p:cNvPr id="2069" name="Google Shape;2069;p8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8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8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8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3" name="Google Shape;2073;p82"/>
          <p:cNvGrpSpPr/>
          <p:nvPr/>
        </p:nvGrpSpPr>
        <p:grpSpPr>
          <a:xfrm>
            <a:off x="1381477" y="1688773"/>
            <a:ext cx="444605" cy="420559"/>
            <a:chOff x="-6338550" y="3272950"/>
            <a:chExt cx="308775" cy="292075"/>
          </a:xfrm>
        </p:grpSpPr>
        <p:sp>
          <p:nvSpPr>
            <p:cNvPr id="2074" name="Google Shape;2074;p8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8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8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7" name="Google Shape;2077;p82"/>
          <p:cNvGrpSpPr/>
          <p:nvPr/>
        </p:nvGrpSpPr>
        <p:grpSpPr>
          <a:xfrm>
            <a:off x="1392817" y="2205194"/>
            <a:ext cx="421927" cy="419659"/>
            <a:chOff x="-6329100" y="3632100"/>
            <a:chExt cx="293025" cy="291450"/>
          </a:xfrm>
        </p:grpSpPr>
        <p:sp>
          <p:nvSpPr>
            <p:cNvPr id="2078" name="Google Shape;2078;p8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8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8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1" name="Google Shape;2081;p82"/>
          <p:cNvGrpSpPr/>
          <p:nvPr/>
        </p:nvGrpSpPr>
        <p:grpSpPr>
          <a:xfrm>
            <a:off x="1405867" y="2756828"/>
            <a:ext cx="419623" cy="419659"/>
            <a:chOff x="-6329875" y="3992050"/>
            <a:chExt cx="291425" cy="291450"/>
          </a:xfrm>
        </p:grpSpPr>
        <p:sp>
          <p:nvSpPr>
            <p:cNvPr id="2082" name="Google Shape;2082;p8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8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8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8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6" name="Google Shape;2086;p82"/>
          <p:cNvGrpSpPr/>
          <p:nvPr/>
        </p:nvGrpSpPr>
        <p:grpSpPr>
          <a:xfrm>
            <a:off x="4092004" y="1687530"/>
            <a:ext cx="423079" cy="423043"/>
            <a:chOff x="-4478975" y="3251700"/>
            <a:chExt cx="293825" cy="293800"/>
          </a:xfrm>
        </p:grpSpPr>
        <p:sp>
          <p:nvSpPr>
            <p:cNvPr id="2087" name="Google Shape;2087;p8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8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8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0" name="Google Shape;2090;p82"/>
          <p:cNvGrpSpPr/>
          <p:nvPr/>
        </p:nvGrpSpPr>
        <p:grpSpPr>
          <a:xfrm>
            <a:off x="4092004" y="2205192"/>
            <a:ext cx="423079" cy="419659"/>
            <a:chOff x="-4475825" y="3612425"/>
            <a:chExt cx="293825" cy="291450"/>
          </a:xfrm>
        </p:grpSpPr>
        <p:sp>
          <p:nvSpPr>
            <p:cNvPr id="2091" name="Google Shape;2091;p8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8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8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4" name="Google Shape;2094;p82"/>
          <p:cNvGrpSpPr/>
          <p:nvPr/>
        </p:nvGrpSpPr>
        <p:grpSpPr>
          <a:xfrm>
            <a:off x="4101077" y="2756844"/>
            <a:ext cx="428730" cy="419623"/>
            <a:chOff x="-4480550" y="3970800"/>
            <a:chExt cx="297750" cy="291425"/>
          </a:xfrm>
        </p:grpSpPr>
        <p:sp>
          <p:nvSpPr>
            <p:cNvPr id="2095" name="Google Shape;2095;p8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8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7" name="Google Shape;2097;p82"/>
          <p:cNvGrpSpPr/>
          <p:nvPr/>
        </p:nvGrpSpPr>
        <p:grpSpPr>
          <a:xfrm>
            <a:off x="6804910" y="1689221"/>
            <a:ext cx="415123" cy="419659"/>
            <a:chOff x="-2668225" y="3239075"/>
            <a:chExt cx="288300" cy="291450"/>
          </a:xfrm>
        </p:grpSpPr>
        <p:sp>
          <p:nvSpPr>
            <p:cNvPr id="2098" name="Google Shape;2098;p8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8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8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8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8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3" name="Google Shape;2103;p82"/>
          <p:cNvGrpSpPr/>
          <p:nvPr/>
        </p:nvGrpSpPr>
        <p:grpSpPr>
          <a:xfrm>
            <a:off x="6802066" y="2205191"/>
            <a:ext cx="420811" cy="419659"/>
            <a:chOff x="-2671375" y="3597450"/>
            <a:chExt cx="292250" cy="291450"/>
          </a:xfrm>
        </p:grpSpPr>
        <p:sp>
          <p:nvSpPr>
            <p:cNvPr id="2104" name="Google Shape;2104;p8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8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6" name="Google Shape;2106;p82"/>
          <p:cNvGrpSpPr/>
          <p:nvPr/>
        </p:nvGrpSpPr>
        <p:grpSpPr>
          <a:xfrm>
            <a:off x="6812849" y="2755691"/>
            <a:ext cx="423043" cy="421927"/>
            <a:chOff x="-2670575" y="3956600"/>
            <a:chExt cx="293800" cy="293025"/>
          </a:xfrm>
        </p:grpSpPr>
        <p:sp>
          <p:nvSpPr>
            <p:cNvPr id="2107" name="Google Shape;2107;p8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8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8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8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1" name="Google Shape;2111;p82"/>
          <p:cNvGrpSpPr/>
          <p:nvPr/>
        </p:nvGrpSpPr>
        <p:grpSpPr>
          <a:xfrm>
            <a:off x="3070370" y="3311947"/>
            <a:ext cx="426462" cy="418363"/>
            <a:chOff x="-1183550" y="3586525"/>
            <a:chExt cx="296175" cy="290550"/>
          </a:xfrm>
        </p:grpSpPr>
        <p:sp>
          <p:nvSpPr>
            <p:cNvPr id="2112" name="Google Shape;2112;p8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8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8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8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8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8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8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8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8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1" name="Google Shape;2121;p82"/>
          <p:cNvGrpSpPr/>
          <p:nvPr/>
        </p:nvGrpSpPr>
        <p:grpSpPr>
          <a:xfrm>
            <a:off x="1933980" y="1689799"/>
            <a:ext cx="420811" cy="418507"/>
            <a:chOff x="-5971525" y="3273750"/>
            <a:chExt cx="292250" cy="290650"/>
          </a:xfrm>
        </p:grpSpPr>
        <p:sp>
          <p:nvSpPr>
            <p:cNvPr id="2122" name="Google Shape;2122;p8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8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4" name="Google Shape;2124;p82"/>
          <p:cNvGrpSpPr/>
          <p:nvPr/>
        </p:nvGrpSpPr>
        <p:grpSpPr>
          <a:xfrm>
            <a:off x="1928310" y="2203826"/>
            <a:ext cx="432150" cy="422395"/>
            <a:chOff x="-5974675" y="3632100"/>
            <a:chExt cx="300125" cy="293350"/>
          </a:xfrm>
        </p:grpSpPr>
        <p:sp>
          <p:nvSpPr>
            <p:cNvPr id="2125" name="Google Shape;2125;p8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8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8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8" name="Google Shape;2128;p82"/>
          <p:cNvGrpSpPr/>
          <p:nvPr/>
        </p:nvGrpSpPr>
        <p:grpSpPr>
          <a:xfrm>
            <a:off x="1958351" y="2755694"/>
            <a:ext cx="395865" cy="421927"/>
            <a:chOff x="-5971525" y="3990475"/>
            <a:chExt cx="274925" cy="293025"/>
          </a:xfrm>
        </p:grpSpPr>
        <p:sp>
          <p:nvSpPr>
            <p:cNvPr id="2129" name="Google Shape;2129;p8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8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8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8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3" name="Google Shape;2133;p82"/>
          <p:cNvGrpSpPr/>
          <p:nvPr/>
        </p:nvGrpSpPr>
        <p:grpSpPr>
          <a:xfrm>
            <a:off x="4631558" y="1689798"/>
            <a:ext cx="420775" cy="418507"/>
            <a:chOff x="-4118225" y="3253275"/>
            <a:chExt cx="292225" cy="290650"/>
          </a:xfrm>
        </p:grpSpPr>
        <p:sp>
          <p:nvSpPr>
            <p:cNvPr id="2134" name="Google Shape;2134;p8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8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6" name="Google Shape;2136;p82"/>
          <p:cNvGrpSpPr/>
          <p:nvPr/>
        </p:nvGrpSpPr>
        <p:grpSpPr>
          <a:xfrm>
            <a:off x="4682008" y="2204922"/>
            <a:ext cx="319874" cy="420199"/>
            <a:chOff x="-4082800" y="3612425"/>
            <a:chExt cx="222150" cy="291825"/>
          </a:xfrm>
        </p:grpSpPr>
        <p:sp>
          <p:nvSpPr>
            <p:cNvPr id="2137" name="Google Shape;2137;p8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8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8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0" name="Google Shape;2140;p82"/>
          <p:cNvGrpSpPr/>
          <p:nvPr/>
        </p:nvGrpSpPr>
        <p:grpSpPr>
          <a:xfrm>
            <a:off x="4643456" y="2769876"/>
            <a:ext cx="420775" cy="393561"/>
            <a:chOff x="-4118225" y="3990475"/>
            <a:chExt cx="292225" cy="273325"/>
          </a:xfrm>
        </p:grpSpPr>
        <p:sp>
          <p:nvSpPr>
            <p:cNvPr id="2141" name="Google Shape;2141;p8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8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8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8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5" name="Google Shape;2145;p82"/>
          <p:cNvGrpSpPr/>
          <p:nvPr/>
        </p:nvGrpSpPr>
        <p:grpSpPr>
          <a:xfrm>
            <a:off x="7354110" y="1688087"/>
            <a:ext cx="394713" cy="421927"/>
            <a:chOff x="-2312225" y="3238300"/>
            <a:chExt cx="274125" cy="293025"/>
          </a:xfrm>
        </p:grpSpPr>
        <p:sp>
          <p:nvSpPr>
            <p:cNvPr id="2146" name="Google Shape;2146;p8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8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8" name="Google Shape;2148;p82"/>
          <p:cNvGrpSpPr/>
          <p:nvPr/>
        </p:nvGrpSpPr>
        <p:grpSpPr>
          <a:xfrm>
            <a:off x="7341062" y="2153586"/>
            <a:ext cx="420811" cy="522864"/>
            <a:chOff x="-2310650" y="3525775"/>
            <a:chExt cx="292250" cy="363125"/>
          </a:xfrm>
        </p:grpSpPr>
        <p:sp>
          <p:nvSpPr>
            <p:cNvPr id="2149" name="Google Shape;2149;p8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8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8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8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3" name="Google Shape;2153;p82"/>
          <p:cNvGrpSpPr/>
          <p:nvPr/>
        </p:nvGrpSpPr>
        <p:grpSpPr>
          <a:xfrm>
            <a:off x="7351827" y="2756825"/>
            <a:ext cx="423079" cy="419659"/>
            <a:chOff x="-2310650" y="3958175"/>
            <a:chExt cx="293825" cy="291450"/>
          </a:xfrm>
        </p:grpSpPr>
        <p:sp>
          <p:nvSpPr>
            <p:cNvPr id="2154" name="Google Shape;2154;p8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8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6" name="Google Shape;2156;p82"/>
          <p:cNvGrpSpPr/>
          <p:nvPr/>
        </p:nvGrpSpPr>
        <p:grpSpPr>
          <a:xfrm>
            <a:off x="4718688" y="3308459"/>
            <a:ext cx="424159" cy="419659"/>
            <a:chOff x="-1182750" y="3962900"/>
            <a:chExt cx="294575" cy="291450"/>
          </a:xfrm>
        </p:grpSpPr>
        <p:sp>
          <p:nvSpPr>
            <p:cNvPr id="2157" name="Google Shape;2157;p8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8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8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8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8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8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8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4" name="Google Shape;2164;p82"/>
          <p:cNvGrpSpPr/>
          <p:nvPr/>
        </p:nvGrpSpPr>
        <p:grpSpPr>
          <a:xfrm>
            <a:off x="2471824" y="1689223"/>
            <a:ext cx="424195" cy="419659"/>
            <a:chOff x="-5611575" y="3272950"/>
            <a:chExt cx="294600" cy="291450"/>
          </a:xfrm>
        </p:grpSpPr>
        <p:sp>
          <p:nvSpPr>
            <p:cNvPr id="2165" name="Google Shape;2165;p8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8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8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8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8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0" name="Google Shape;2170;p82"/>
          <p:cNvGrpSpPr/>
          <p:nvPr/>
        </p:nvGrpSpPr>
        <p:grpSpPr>
          <a:xfrm>
            <a:off x="2471824" y="2205770"/>
            <a:ext cx="424195" cy="418507"/>
            <a:chOff x="-5613150" y="3632900"/>
            <a:chExt cx="294600" cy="290650"/>
          </a:xfrm>
        </p:grpSpPr>
        <p:sp>
          <p:nvSpPr>
            <p:cNvPr id="2171" name="Google Shape;2171;p8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8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3" name="Google Shape;2173;p82"/>
          <p:cNvGrpSpPr/>
          <p:nvPr/>
        </p:nvGrpSpPr>
        <p:grpSpPr>
          <a:xfrm>
            <a:off x="2483722" y="2756270"/>
            <a:ext cx="424195" cy="420775"/>
            <a:chOff x="-5613150" y="3991275"/>
            <a:chExt cx="294600" cy="292225"/>
          </a:xfrm>
        </p:grpSpPr>
        <p:sp>
          <p:nvSpPr>
            <p:cNvPr id="2174" name="Google Shape;2174;p8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8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8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8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8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8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8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8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8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3" name="Google Shape;2183;p82"/>
          <p:cNvGrpSpPr/>
          <p:nvPr/>
        </p:nvGrpSpPr>
        <p:grpSpPr>
          <a:xfrm>
            <a:off x="5155210" y="1689438"/>
            <a:ext cx="434634" cy="419227"/>
            <a:chOff x="-3768700" y="3253275"/>
            <a:chExt cx="301850" cy="291150"/>
          </a:xfrm>
        </p:grpSpPr>
        <p:sp>
          <p:nvSpPr>
            <p:cNvPr id="2184" name="Google Shape;2184;p8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8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8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7" name="Google Shape;2187;p82"/>
          <p:cNvGrpSpPr/>
          <p:nvPr/>
        </p:nvGrpSpPr>
        <p:grpSpPr>
          <a:xfrm>
            <a:off x="5159293" y="2217090"/>
            <a:ext cx="426462" cy="395865"/>
            <a:chOff x="-3808700" y="3628950"/>
            <a:chExt cx="296175" cy="274925"/>
          </a:xfrm>
        </p:grpSpPr>
        <p:sp>
          <p:nvSpPr>
            <p:cNvPr id="2188" name="Google Shape;2188;p8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8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8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1" name="Google Shape;2191;p82"/>
          <p:cNvGrpSpPr/>
          <p:nvPr/>
        </p:nvGrpSpPr>
        <p:grpSpPr>
          <a:xfrm>
            <a:off x="5224504" y="2756412"/>
            <a:ext cx="419443" cy="420487"/>
            <a:chOff x="-3771675" y="3971775"/>
            <a:chExt cx="291300" cy="292025"/>
          </a:xfrm>
        </p:grpSpPr>
        <p:sp>
          <p:nvSpPr>
            <p:cNvPr id="2192" name="Google Shape;2192;p8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8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8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8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8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7" name="Google Shape;2197;p82"/>
          <p:cNvGrpSpPr/>
          <p:nvPr/>
        </p:nvGrpSpPr>
        <p:grpSpPr>
          <a:xfrm>
            <a:off x="7885948" y="1716461"/>
            <a:ext cx="420271" cy="320774"/>
            <a:chOff x="-1951475" y="3273100"/>
            <a:chExt cx="291875" cy="222775"/>
          </a:xfrm>
        </p:grpSpPr>
        <p:sp>
          <p:nvSpPr>
            <p:cNvPr id="2198" name="Google Shape;2198;p8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8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8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1" name="Google Shape;2201;p82"/>
          <p:cNvGrpSpPr/>
          <p:nvPr/>
        </p:nvGrpSpPr>
        <p:grpSpPr>
          <a:xfrm>
            <a:off x="7883429" y="2205191"/>
            <a:ext cx="425310" cy="419659"/>
            <a:chOff x="-1951475" y="3597450"/>
            <a:chExt cx="295375" cy="291450"/>
          </a:xfrm>
        </p:grpSpPr>
        <p:sp>
          <p:nvSpPr>
            <p:cNvPr id="2202" name="Google Shape;2202;p8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8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8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8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6" name="Google Shape;2206;p82"/>
          <p:cNvGrpSpPr/>
          <p:nvPr/>
        </p:nvGrpSpPr>
        <p:grpSpPr>
          <a:xfrm>
            <a:off x="7885680" y="2756825"/>
            <a:ext cx="444605" cy="419659"/>
            <a:chOff x="-1960150" y="3956600"/>
            <a:chExt cx="308775" cy="291450"/>
          </a:xfrm>
        </p:grpSpPr>
        <p:sp>
          <p:nvSpPr>
            <p:cNvPr id="2207" name="Google Shape;2207;p8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8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9" name="Google Shape;2209;p82"/>
          <p:cNvGrpSpPr/>
          <p:nvPr/>
        </p:nvGrpSpPr>
        <p:grpSpPr>
          <a:xfrm>
            <a:off x="1939718" y="3307636"/>
            <a:ext cx="420775" cy="420775"/>
            <a:chOff x="-804700" y="3226500"/>
            <a:chExt cx="292225" cy="292225"/>
          </a:xfrm>
        </p:grpSpPr>
        <p:sp>
          <p:nvSpPr>
            <p:cNvPr id="2210" name="Google Shape;2210;p8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8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8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8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8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8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8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7" name="Google Shape;2217;p82"/>
          <p:cNvGrpSpPr/>
          <p:nvPr/>
        </p:nvGrpSpPr>
        <p:grpSpPr>
          <a:xfrm>
            <a:off x="3019809" y="1688647"/>
            <a:ext cx="420775" cy="420811"/>
            <a:chOff x="-5251625" y="3272950"/>
            <a:chExt cx="292225" cy="292250"/>
          </a:xfrm>
        </p:grpSpPr>
        <p:sp>
          <p:nvSpPr>
            <p:cNvPr id="2218" name="Google Shape;2218;p8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8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8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1" name="Google Shape;2221;p82"/>
          <p:cNvGrpSpPr/>
          <p:nvPr/>
        </p:nvGrpSpPr>
        <p:grpSpPr>
          <a:xfrm>
            <a:off x="3016407" y="2204348"/>
            <a:ext cx="427578" cy="421351"/>
            <a:chOff x="-5254775" y="3631325"/>
            <a:chExt cx="296950" cy="292625"/>
          </a:xfrm>
        </p:grpSpPr>
        <p:sp>
          <p:nvSpPr>
            <p:cNvPr id="2222" name="Google Shape;2222;p8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8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8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8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8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8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8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9" name="Google Shape;2229;p82"/>
          <p:cNvGrpSpPr/>
          <p:nvPr/>
        </p:nvGrpSpPr>
        <p:grpSpPr>
          <a:xfrm>
            <a:off x="3032265" y="2756270"/>
            <a:ext cx="419659" cy="420775"/>
            <a:chOff x="-5251625" y="3991275"/>
            <a:chExt cx="291450" cy="292225"/>
          </a:xfrm>
        </p:grpSpPr>
        <p:sp>
          <p:nvSpPr>
            <p:cNvPr id="2230" name="Google Shape;2230;p8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8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8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8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8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5" name="Google Shape;2235;p82"/>
          <p:cNvGrpSpPr/>
          <p:nvPr/>
        </p:nvGrpSpPr>
        <p:grpSpPr>
          <a:xfrm>
            <a:off x="5772848" y="1689240"/>
            <a:ext cx="319874" cy="419623"/>
            <a:chOff x="-3365275" y="3253275"/>
            <a:chExt cx="222150" cy="291425"/>
          </a:xfrm>
        </p:grpSpPr>
        <p:sp>
          <p:nvSpPr>
            <p:cNvPr id="2236" name="Google Shape;2236;p8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8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8" name="Google Shape;2238;p82"/>
          <p:cNvGrpSpPr/>
          <p:nvPr/>
        </p:nvGrpSpPr>
        <p:grpSpPr>
          <a:xfrm>
            <a:off x="5746786" y="2204058"/>
            <a:ext cx="371998" cy="421927"/>
            <a:chOff x="-3383375" y="3611625"/>
            <a:chExt cx="258350" cy="293025"/>
          </a:xfrm>
        </p:grpSpPr>
        <p:sp>
          <p:nvSpPr>
            <p:cNvPr id="2239" name="Google Shape;2239;p8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8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1" name="Google Shape;2241;p82"/>
          <p:cNvGrpSpPr/>
          <p:nvPr/>
        </p:nvGrpSpPr>
        <p:grpSpPr>
          <a:xfrm>
            <a:off x="5809135" y="2756826"/>
            <a:ext cx="271097" cy="419659"/>
            <a:chOff x="-3347950" y="3971575"/>
            <a:chExt cx="188275" cy="291450"/>
          </a:xfrm>
        </p:grpSpPr>
        <p:sp>
          <p:nvSpPr>
            <p:cNvPr id="2242" name="Google Shape;2242;p8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8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8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5" name="Google Shape;2245;p82"/>
          <p:cNvGrpSpPr/>
          <p:nvPr/>
        </p:nvGrpSpPr>
        <p:grpSpPr>
          <a:xfrm>
            <a:off x="858994" y="3307061"/>
            <a:ext cx="371998" cy="421927"/>
            <a:chOff x="-1575775" y="3238300"/>
            <a:chExt cx="258350" cy="293025"/>
          </a:xfrm>
        </p:grpSpPr>
        <p:sp>
          <p:nvSpPr>
            <p:cNvPr id="2246" name="Google Shape;2246;p8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8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8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8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8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1" name="Google Shape;2251;p82"/>
          <p:cNvGrpSpPr/>
          <p:nvPr/>
        </p:nvGrpSpPr>
        <p:grpSpPr>
          <a:xfrm>
            <a:off x="2503892" y="3309051"/>
            <a:ext cx="423079" cy="424159"/>
            <a:chOff x="-1591550" y="3597475"/>
            <a:chExt cx="293825" cy="294575"/>
          </a:xfrm>
        </p:grpSpPr>
        <p:sp>
          <p:nvSpPr>
            <p:cNvPr id="2252" name="Google Shape;2252;p8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8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8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5" name="Google Shape;2255;p82"/>
          <p:cNvGrpSpPr/>
          <p:nvPr/>
        </p:nvGrpSpPr>
        <p:grpSpPr>
          <a:xfrm>
            <a:off x="4153362" y="3318663"/>
            <a:ext cx="421927" cy="399248"/>
            <a:chOff x="-1592325" y="3957400"/>
            <a:chExt cx="293025" cy="277275"/>
          </a:xfrm>
        </p:grpSpPr>
        <p:sp>
          <p:nvSpPr>
            <p:cNvPr id="2256" name="Google Shape;2256;p8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8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8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8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0" name="Google Shape;2260;p82"/>
          <p:cNvGrpSpPr/>
          <p:nvPr/>
        </p:nvGrpSpPr>
        <p:grpSpPr>
          <a:xfrm>
            <a:off x="3640232" y="3310744"/>
            <a:ext cx="369730" cy="420775"/>
            <a:chOff x="-778700" y="3612425"/>
            <a:chExt cx="256775" cy="292225"/>
          </a:xfrm>
        </p:grpSpPr>
        <p:sp>
          <p:nvSpPr>
            <p:cNvPr id="2261" name="Google Shape;2261;p8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8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8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8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8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8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7" name="Google Shape;2267;p82"/>
          <p:cNvGrpSpPr/>
          <p:nvPr/>
        </p:nvGrpSpPr>
        <p:grpSpPr>
          <a:xfrm>
            <a:off x="6111733" y="3828305"/>
            <a:ext cx="340731" cy="387641"/>
            <a:chOff x="7728464" y="1561258"/>
            <a:chExt cx="349719" cy="397866"/>
          </a:xfrm>
        </p:grpSpPr>
        <p:sp>
          <p:nvSpPr>
            <p:cNvPr id="2268" name="Google Shape;2268;p8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8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0" name="Google Shape;2270;p82"/>
          <p:cNvGrpSpPr/>
          <p:nvPr/>
        </p:nvGrpSpPr>
        <p:grpSpPr>
          <a:xfrm>
            <a:off x="4034702" y="3828305"/>
            <a:ext cx="387681" cy="387641"/>
            <a:chOff x="5611350" y="1561258"/>
            <a:chExt cx="397907" cy="397866"/>
          </a:xfrm>
        </p:grpSpPr>
        <p:sp>
          <p:nvSpPr>
            <p:cNvPr id="2271" name="Google Shape;2271;p8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8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8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8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5" name="Google Shape;2275;p82"/>
          <p:cNvGrpSpPr/>
          <p:nvPr/>
        </p:nvGrpSpPr>
        <p:grpSpPr>
          <a:xfrm>
            <a:off x="4553987" y="3925571"/>
            <a:ext cx="387609" cy="193109"/>
            <a:chOff x="6140660" y="1661097"/>
            <a:chExt cx="397834" cy="198202"/>
          </a:xfrm>
        </p:grpSpPr>
        <p:sp>
          <p:nvSpPr>
            <p:cNvPr id="2276" name="Google Shape;2276;p8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8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8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8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0" name="Google Shape;2280;p82"/>
          <p:cNvGrpSpPr/>
          <p:nvPr/>
        </p:nvGrpSpPr>
        <p:grpSpPr>
          <a:xfrm>
            <a:off x="5073202" y="3828305"/>
            <a:ext cx="387681" cy="387641"/>
            <a:chOff x="6669907" y="1561258"/>
            <a:chExt cx="397907" cy="397866"/>
          </a:xfrm>
        </p:grpSpPr>
        <p:sp>
          <p:nvSpPr>
            <p:cNvPr id="2281" name="Google Shape;2281;p8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8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8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8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8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6" name="Google Shape;2286;p82"/>
          <p:cNvGrpSpPr/>
          <p:nvPr/>
        </p:nvGrpSpPr>
        <p:grpSpPr>
          <a:xfrm>
            <a:off x="1958433" y="3885842"/>
            <a:ext cx="387681" cy="272572"/>
            <a:chOff x="3386036" y="1746339"/>
            <a:chExt cx="397907" cy="279762"/>
          </a:xfrm>
        </p:grpSpPr>
        <p:sp>
          <p:nvSpPr>
            <p:cNvPr id="2287" name="Google Shape;2287;p8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8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9" name="Google Shape;2289;p82"/>
          <p:cNvGrpSpPr/>
          <p:nvPr/>
        </p:nvGrpSpPr>
        <p:grpSpPr>
          <a:xfrm>
            <a:off x="2996130" y="3828288"/>
            <a:ext cx="387681" cy="387681"/>
            <a:chOff x="4417380" y="1687279"/>
            <a:chExt cx="397907" cy="397907"/>
          </a:xfrm>
        </p:grpSpPr>
        <p:sp>
          <p:nvSpPr>
            <p:cNvPr id="2290" name="Google Shape;2290;p8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8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2" name="Google Shape;2292;p82"/>
          <p:cNvGrpSpPr/>
          <p:nvPr/>
        </p:nvGrpSpPr>
        <p:grpSpPr>
          <a:xfrm>
            <a:off x="7942611" y="3308537"/>
            <a:ext cx="387661" cy="387661"/>
            <a:chOff x="2869999" y="1687279"/>
            <a:chExt cx="397887" cy="397887"/>
          </a:xfrm>
        </p:grpSpPr>
        <p:sp>
          <p:nvSpPr>
            <p:cNvPr id="2293" name="Google Shape;2293;p8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8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5" name="Google Shape;2295;p82"/>
          <p:cNvGrpSpPr/>
          <p:nvPr/>
        </p:nvGrpSpPr>
        <p:grpSpPr>
          <a:xfrm>
            <a:off x="2477718" y="3828664"/>
            <a:ext cx="386807" cy="386929"/>
            <a:chOff x="3902887" y="1687655"/>
            <a:chExt cx="397010" cy="397135"/>
          </a:xfrm>
        </p:grpSpPr>
        <p:sp>
          <p:nvSpPr>
            <p:cNvPr id="2296" name="Google Shape;2296;p8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8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8" name="Google Shape;2298;p82"/>
          <p:cNvGrpSpPr/>
          <p:nvPr/>
        </p:nvGrpSpPr>
        <p:grpSpPr>
          <a:xfrm>
            <a:off x="3515416" y="3828344"/>
            <a:ext cx="387681" cy="387681"/>
            <a:chOff x="4933458" y="1687279"/>
            <a:chExt cx="397907" cy="397907"/>
          </a:xfrm>
        </p:grpSpPr>
        <p:sp>
          <p:nvSpPr>
            <p:cNvPr id="2299" name="Google Shape;2299;p8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8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1" name="Google Shape;2301;p82"/>
          <p:cNvGrpSpPr/>
          <p:nvPr/>
        </p:nvGrpSpPr>
        <p:grpSpPr>
          <a:xfrm>
            <a:off x="5286246" y="3308537"/>
            <a:ext cx="387681" cy="387661"/>
            <a:chOff x="266768" y="1721375"/>
            <a:chExt cx="397907" cy="397887"/>
          </a:xfrm>
        </p:grpSpPr>
        <p:sp>
          <p:nvSpPr>
            <p:cNvPr id="2302" name="Google Shape;2302;p8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8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4" name="Google Shape;2304;p82"/>
          <p:cNvGrpSpPr/>
          <p:nvPr/>
        </p:nvGrpSpPr>
        <p:grpSpPr>
          <a:xfrm>
            <a:off x="7411672" y="3308924"/>
            <a:ext cx="387539" cy="386888"/>
            <a:chOff x="2408992" y="1722875"/>
            <a:chExt cx="397761" cy="397093"/>
          </a:xfrm>
        </p:grpSpPr>
        <p:sp>
          <p:nvSpPr>
            <p:cNvPr id="2305" name="Google Shape;2305;p8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8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7" name="Google Shape;2307;p82"/>
          <p:cNvGrpSpPr/>
          <p:nvPr/>
        </p:nvGrpSpPr>
        <p:grpSpPr>
          <a:xfrm>
            <a:off x="5592488" y="3828305"/>
            <a:ext cx="387641" cy="387641"/>
            <a:chOff x="7199196" y="1561258"/>
            <a:chExt cx="397866" cy="397866"/>
          </a:xfrm>
        </p:grpSpPr>
        <p:sp>
          <p:nvSpPr>
            <p:cNvPr id="2308" name="Google Shape;2308;p8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8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8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1" name="Google Shape;2311;p82"/>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SEO &amp; Marketing Icons</a:t>
            </a:r>
            <a:endParaRPr b="0" i="0" sz="2400" u="none" cap="none" strike="noStrike">
              <a:solidFill>
                <a:srgbClr val="FFFFFF"/>
              </a:solidFill>
              <a:latin typeface="Arial"/>
              <a:ea typeface="Arial"/>
              <a:cs typeface="Arial"/>
              <a:sym typeface="Arial"/>
            </a:endParaRPr>
          </a:p>
        </p:txBody>
      </p:sp>
      <p:grpSp>
        <p:nvGrpSpPr>
          <p:cNvPr id="2312" name="Google Shape;2312;p82"/>
          <p:cNvGrpSpPr/>
          <p:nvPr/>
        </p:nvGrpSpPr>
        <p:grpSpPr>
          <a:xfrm>
            <a:off x="6348367" y="3308537"/>
            <a:ext cx="387661" cy="387661"/>
            <a:chOff x="1379798" y="1723250"/>
            <a:chExt cx="397887" cy="397887"/>
          </a:xfrm>
        </p:grpSpPr>
        <p:sp>
          <p:nvSpPr>
            <p:cNvPr id="2313" name="Google Shape;2313;p8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8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8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8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7" name="Google Shape;2317;p82"/>
          <p:cNvGrpSpPr/>
          <p:nvPr/>
        </p:nvGrpSpPr>
        <p:grpSpPr>
          <a:xfrm>
            <a:off x="5817327" y="3308537"/>
            <a:ext cx="387641" cy="387661"/>
            <a:chOff x="864491" y="1723250"/>
            <a:chExt cx="397866" cy="397887"/>
          </a:xfrm>
        </p:grpSpPr>
        <p:sp>
          <p:nvSpPr>
            <p:cNvPr id="2318" name="Google Shape;2318;p8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8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8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1" name="Google Shape;2321;p8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2" name="Google Shape;2322;p82"/>
          <p:cNvGrpSpPr/>
          <p:nvPr/>
        </p:nvGrpSpPr>
        <p:grpSpPr>
          <a:xfrm>
            <a:off x="6584154" y="3827060"/>
            <a:ext cx="388966" cy="388966"/>
            <a:chOff x="1190625" y="238125"/>
            <a:chExt cx="5235075" cy="5235075"/>
          </a:xfrm>
        </p:grpSpPr>
        <p:sp>
          <p:nvSpPr>
            <p:cNvPr id="2323" name="Google Shape;2323;p8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8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83"/>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ALTERNATIVE</a:t>
            </a:r>
            <a:r>
              <a:rPr b="1" lang="en"/>
              <a:t> RESOURCES</a:t>
            </a:r>
            <a:endParaRPr b="1"/>
          </a:p>
        </p:txBody>
      </p:sp>
      <p:sp>
        <p:nvSpPr>
          <p:cNvPr id="2330" name="Google Shape;2330;p83"/>
          <p:cNvSpPr txBox="1"/>
          <p:nvPr>
            <p:ph idx="1" type="body"/>
          </p:nvPr>
        </p:nvSpPr>
        <p:spPr>
          <a:xfrm>
            <a:off x="720000" y="909725"/>
            <a:ext cx="7704000" cy="281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solidFill>
                  <a:schemeClr val="lt1"/>
                </a:solidFill>
              </a:rPr>
              <a:t>Here’s an assortment of alternative resources whose style fits the one of this template</a:t>
            </a:r>
            <a:endParaRPr sz="1200">
              <a:solidFill>
                <a:schemeClr val="lt1"/>
              </a:solidFill>
            </a:endParaRPr>
          </a:p>
          <a:p>
            <a:pPr indent="0" lvl="0" marL="0" rtl="0" algn="l">
              <a:lnSpc>
                <a:spcPct val="100000"/>
              </a:lnSpc>
              <a:spcBef>
                <a:spcPts val="1000"/>
              </a:spcBef>
              <a:spcAft>
                <a:spcPts val="0"/>
              </a:spcAft>
              <a:buSzPts val="1400"/>
              <a:buNone/>
            </a:pPr>
            <a:r>
              <a:rPr b="1" lang="en" sz="2000">
                <a:solidFill>
                  <a:schemeClr val="dk1"/>
                </a:solidFill>
                <a:latin typeface="Martel"/>
                <a:ea typeface="Martel"/>
                <a:cs typeface="Martel"/>
                <a:sym typeface="Martel"/>
              </a:rPr>
              <a:t>PHOTOS:</a:t>
            </a:r>
            <a:endParaRPr b="1" sz="2000">
              <a:solidFill>
                <a:schemeClr val="dk1"/>
              </a:solidFill>
              <a:latin typeface="Martel"/>
              <a:ea typeface="Martel"/>
              <a:cs typeface="Martel"/>
              <a:sym typeface="Martel"/>
            </a:endParaRPr>
          </a:p>
          <a:p>
            <a:pPr indent="-304800" lvl="0" marL="457200" rtl="0" algn="l">
              <a:lnSpc>
                <a:spcPct val="100000"/>
              </a:lnSpc>
              <a:spcBef>
                <a:spcPts val="1000"/>
              </a:spcBef>
              <a:spcAft>
                <a:spcPts val="0"/>
              </a:spcAft>
              <a:buSzPts val="1200"/>
              <a:buFont typeface="Libre Franklin"/>
              <a:buChar char="●"/>
            </a:pPr>
            <a:r>
              <a:rPr lang="en" sz="1200">
                <a:solidFill>
                  <a:schemeClr val="hlink"/>
                </a:solidFill>
                <a:uFill>
                  <a:noFill/>
                </a:uFill>
                <a:hlinkClick r:id="rId3"/>
              </a:rPr>
              <a:t>Male hardware engineer inserting circuit board in memory slot </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4"/>
              </a:rPr>
              <a:t>Portrait of a smiling male technician working on computer motherboard</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5"/>
              </a:rPr>
              <a:t>Woman working in her workshop for a creative invention I</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6"/>
              </a:rPr>
              <a:t>Woman working in her workshop for a creative invention II</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7"/>
              </a:rPr>
              <a:t>Woman working in her workshop for a creative invention III</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8"/>
              </a:rPr>
              <a:t>Woman working in her workshop for a creative invention IV</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9"/>
              </a:rPr>
              <a:t>Front view mechanic man employee </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0"/>
              </a:rPr>
              <a:t>Top view yellow helicopter on helipad</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1"/>
              </a:rPr>
              <a:t>Beautiful fluffy clouds seen from airplane I</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2"/>
              </a:rPr>
              <a:t>Beautiful fluffy clouds seen from airplane II</a:t>
            </a:r>
            <a:endParaRPr sz="1200">
              <a:solidFill>
                <a:schemeClr val="lt1"/>
              </a:solidFill>
            </a:endParaRPr>
          </a:p>
        </p:txBody>
      </p:sp>
      <p:sp>
        <p:nvSpPr>
          <p:cNvPr id="2331" name="Google Shape;2331;p83"/>
          <p:cNvSpPr/>
          <p:nvPr/>
        </p:nvSpPr>
        <p:spPr>
          <a:xfrm>
            <a:off x="1976450" y="1953675"/>
            <a:ext cx="3475" cy="37400"/>
          </a:xfrm>
          <a:custGeom>
            <a:rect b="b" l="l" r="r" t="t"/>
            <a:pathLst>
              <a:path extrusionOk="0" h="1496" w="139">
                <a:moveTo>
                  <a:pt x="0" y="1"/>
                </a:moveTo>
                <a:lnTo>
                  <a:pt x="0" y="1496"/>
                </a:lnTo>
                <a:lnTo>
                  <a:pt x="138" y="1496"/>
                </a:lnTo>
                <a:lnTo>
                  <a:pt x="13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83"/>
          <p:cNvSpPr/>
          <p:nvPr/>
        </p:nvSpPr>
        <p:spPr>
          <a:xfrm>
            <a:off x="1909163" y="3903888"/>
            <a:ext cx="660000" cy="693900"/>
          </a:xfrm>
          <a:prstGeom prst="star10">
            <a:avLst>
              <a:gd fmla="val 31438" name="adj"/>
              <a:gd fmla="val 105146" name="hf"/>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83"/>
          <p:cNvSpPr/>
          <p:nvPr/>
        </p:nvSpPr>
        <p:spPr>
          <a:xfrm>
            <a:off x="713225" y="3903888"/>
            <a:ext cx="660000" cy="693900"/>
          </a:xfrm>
          <a:prstGeom prst="star10">
            <a:avLst>
              <a:gd fmla="val 16569" name="adj"/>
              <a:gd fmla="val 105146" name="hf"/>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83"/>
          <p:cNvSpPr/>
          <p:nvPr/>
        </p:nvSpPr>
        <p:spPr>
          <a:xfrm>
            <a:off x="3105100" y="3948738"/>
            <a:ext cx="604200" cy="6042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83"/>
          <p:cNvSpPr/>
          <p:nvPr/>
        </p:nvSpPr>
        <p:spPr>
          <a:xfrm>
            <a:off x="4245238" y="3948738"/>
            <a:ext cx="604200" cy="604200"/>
          </a:xfrm>
          <a:prstGeom prst="star4">
            <a:avLst>
              <a:gd fmla="val 451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83"/>
          <p:cNvSpPr/>
          <p:nvPr/>
        </p:nvSpPr>
        <p:spPr>
          <a:xfrm>
            <a:off x="5385375" y="3995313"/>
            <a:ext cx="766575" cy="511050"/>
          </a:xfrm>
          <a:prstGeom prst="flowChartDecision">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83"/>
          <p:cNvSpPr/>
          <p:nvPr/>
        </p:nvSpPr>
        <p:spPr>
          <a:xfrm>
            <a:off x="6687888" y="3920838"/>
            <a:ext cx="660000" cy="660000"/>
          </a:xfrm>
          <a:prstGeom prst="diamond">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83"/>
          <p:cNvSpPr/>
          <p:nvPr/>
        </p:nvSpPr>
        <p:spPr>
          <a:xfrm>
            <a:off x="7883825" y="3920838"/>
            <a:ext cx="330000" cy="660000"/>
          </a:xfrm>
          <a:prstGeom prst="moon">
            <a:avLst>
              <a:gd fmla="val 46462"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83"/>
          <p:cNvSpPr/>
          <p:nvPr/>
        </p:nvSpPr>
        <p:spPr>
          <a:xfrm>
            <a:off x="7347900" y="1643038"/>
            <a:ext cx="766575" cy="511050"/>
          </a:xfrm>
          <a:prstGeom prst="flowChartDecision">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83"/>
          <p:cNvSpPr/>
          <p:nvPr/>
        </p:nvSpPr>
        <p:spPr>
          <a:xfrm>
            <a:off x="6739088" y="2641988"/>
            <a:ext cx="660000" cy="660000"/>
          </a:xfrm>
          <a:prstGeom prst="diamond">
            <a:avLst/>
          </a:pr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83"/>
          <p:cNvSpPr/>
          <p:nvPr/>
        </p:nvSpPr>
        <p:spPr>
          <a:xfrm>
            <a:off x="7936000" y="2641988"/>
            <a:ext cx="330000" cy="660000"/>
          </a:xfrm>
          <a:prstGeom prst="moon">
            <a:avLst>
              <a:gd fmla="val 46462" name="adj"/>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84"/>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RESOURCES</a:t>
            </a:r>
            <a:endParaRPr/>
          </a:p>
        </p:txBody>
      </p:sp>
      <p:sp>
        <p:nvSpPr>
          <p:cNvPr id="2347" name="Google Shape;2347;p84"/>
          <p:cNvSpPr txBox="1"/>
          <p:nvPr>
            <p:ph idx="1" type="body"/>
          </p:nvPr>
        </p:nvSpPr>
        <p:spPr>
          <a:xfrm>
            <a:off x="720000" y="909725"/>
            <a:ext cx="7704000" cy="369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solidFill>
                  <a:schemeClr val="lt1"/>
                </a:solidFill>
              </a:rPr>
              <a:t>Here’s an assortment of alternative resources whose style fits the one of this template</a:t>
            </a:r>
            <a:endParaRPr sz="1200">
              <a:solidFill>
                <a:schemeClr val="lt1"/>
              </a:solidFill>
            </a:endParaRPr>
          </a:p>
          <a:p>
            <a:pPr indent="0" lvl="0" marL="0" rtl="0" algn="l">
              <a:lnSpc>
                <a:spcPct val="100000"/>
              </a:lnSpc>
              <a:spcBef>
                <a:spcPts val="1000"/>
              </a:spcBef>
              <a:spcAft>
                <a:spcPts val="0"/>
              </a:spcAft>
              <a:buSzPts val="1400"/>
              <a:buNone/>
            </a:pPr>
            <a:r>
              <a:rPr b="1" lang="en" sz="2000">
                <a:solidFill>
                  <a:schemeClr val="dk1"/>
                </a:solidFill>
                <a:latin typeface="Martel"/>
                <a:ea typeface="Martel"/>
                <a:cs typeface="Martel"/>
                <a:sym typeface="Martel"/>
              </a:rPr>
              <a:t>PHOTOS:</a:t>
            </a:r>
            <a:endParaRPr b="1" sz="2000">
              <a:solidFill>
                <a:schemeClr val="dk1"/>
              </a:solidFill>
              <a:latin typeface="Martel"/>
              <a:ea typeface="Martel"/>
              <a:cs typeface="Martel"/>
              <a:sym typeface="Martel"/>
            </a:endParaRPr>
          </a:p>
          <a:p>
            <a:pPr indent="-304800" lvl="0" marL="457200" rtl="0" algn="l">
              <a:lnSpc>
                <a:spcPct val="100000"/>
              </a:lnSpc>
              <a:spcBef>
                <a:spcPts val="0"/>
              </a:spcBef>
              <a:spcAft>
                <a:spcPts val="0"/>
              </a:spcAft>
              <a:buSzPts val="1200"/>
              <a:buFont typeface="Darker Grotesque"/>
              <a:buChar char="●"/>
            </a:pPr>
            <a:r>
              <a:rPr lang="en" sz="1200">
                <a:solidFill>
                  <a:schemeClr val="hlink"/>
                </a:solidFill>
                <a:uFill>
                  <a:noFill/>
                </a:uFill>
                <a:hlinkClick r:id="rId3"/>
              </a:rPr>
              <a:t>Female inventor working at a new creation </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4"/>
              </a:rPr>
              <a:t>Young mechanic working at his workshop</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5"/>
              </a:rPr>
              <a:t>Young female inventor creating in her workshop </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6"/>
              </a:rPr>
              <a:t>Young female inventor creating in her workshop I </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7"/>
              </a:rPr>
              <a:t>Young female inventor in her workshop</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8"/>
              </a:rPr>
              <a:t>Young mechanic working at his workshop I</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9"/>
              </a:rPr>
              <a:t>Young mechanic working at his workshop II</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0"/>
              </a:rPr>
              <a:t>Woman working in her workshop for a creative invention </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1"/>
              </a:rPr>
              <a:t>Woman working in her workshop for a creative invention I</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2"/>
              </a:rPr>
              <a:t>Young woman working in her workshop for a creative invention</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3"/>
              </a:rPr>
              <a:t>Side view of young male technician repairing helicopter toy on wooden desk</a:t>
            </a:r>
            <a:endParaRPr b="1" sz="2000">
              <a:solidFill>
                <a:schemeClr val="lt1"/>
              </a:solidFill>
              <a:latin typeface="Martel"/>
              <a:ea typeface="Martel"/>
              <a:cs typeface="Martel"/>
              <a:sym typeface="Martel"/>
            </a:endParaRPr>
          </a:p>
          <a:p>
            <a:pPr indent="-304800" lvl="0" marL="457200" rtl="0" algn="l">
              <a:lnSpc>
                <a:spcPct val="100000"/>
              </a:lnSpc>
              <a:spcBef>
                <a:spcPts val="0"/>
              </a:spcBef>
              <a:spcAft>
                <a:spcPts val="0"/>
              </a:spcAft>
              <a:buSzPts val="1200"/>
              <a:buFont typeface="Open Sans"/>
              <a:buChar char="●"/>
            </a:pPr>
            <a:r>
              <a:rPr lang="en" sz="1200">
                <a:solidFill>
                  <a:schemeClr val="hlink"/>
                </a:solidFill>
                <a:uFill>
                  <a:noFill/>
                </a:uFill>
                <a:hlinkClick r:id="rId14"/>
              </a:rPr>
              <a:t>Male mechanic working at his workshop Free</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5"/>
              </a:rPr>
              <a:t>Young female inventor in her workshop</a:t>
            </a:r>
            <a:endParaRPr sz="1200">
              <a:solidFill>
                <a:schemeClr val="lt1"/>
              </a:solidFill>
            </a:endParaRPr>
          </a:p>
          <a:p>
            <a:pPr indent="-304800" lvl="0" marL="457200" rtl="0" algn="l">
              <a:lnSpc>
                <a:spcPct val="100000"/>
              </a:lnSpc>
              <a:spcBef>
                <a:spcPts val="0"/>
              </a:spcBef>
              <a:spcAft>
                <a:spcPts val="0"/>
              </a:spcAft>
              <a:buSzPts val="1200"/>
              <a:buChar char="●"/>
            </a:pPr>
            <a:r>
              <a:rPr lang="en" sz="1200">
                <a:solidFill>
                  <a:schemeClr val="hlink"/>
                </a:solidFill>
                <a:uFill>
                  <a:noFill/>
                </a:uFill>
                <a:hlinkClick r:id="rId16"/>
              </a:rPr>
              <a:t>Front view car service employee with clipboard </a:t>
            </a:r>
            <a:endParaRPr sz="1200">
              <a:solidFill>
                <a:schemeClr val="lt1"/>
              </a:solidFill>
            </a:endParaRPr>
          </a:p>
          <a:p>
            <a:pPr indent="0" lvl="0" marL="0" rtl="0" algn="l">
              <a:lnSpc>
                <a:spcPct val="100000"/>
              </a:lnSpc>
              <a:spcBef>
                <a:spcPts val="0"/>
              </a:spcBef>
              <a:spcAft>
                <a:spcPts val="0"/>
              </a:spcAft>
              <a:buSzPts val="1400"/>
              <a:buNone/>
            </a:pPr>
            <a:r>
              <a:rPr b="1" lang="en" sz="2000">
                <a:solidFill>
                  <a:schemeClr val="dk1"/>
                </a:solidFill>
                <a:latin typeface="Martel"/>
                <a:ea typeface="Martel"/>
                <a:cs typeface="Martel"/>
                <a:sym typeface="Martel"/>
              </a:rPr>
              <a:t>ICONS:</a:t>
            </a:r>
            <a:endParaRPr b="1" sz="2000">
              <a:solidFill>
                <a:schemeClr val="dk1"/>
              </a:solidFill>
              <a:latin typeface="Martel"/>
              <a:ea typeface="Martel"/>
              <a:cs typeface="Martel"/>
              <a:sym typeface="Martel"/>
            </a:endParaRPr>
          </a:p>
          <a:p>
            <a:pPr indent="-304800" lvl="0" marL="457200" rtl="0" algn="l">
              <a:lnSpc>
                <a:spcPct val="100000"/>
              </a:lnSpc>
              <a:spcBef>
                <a:spcPts val="0"/>
              </a:spcBef>
              <a:spcAft>
                <a:spcPts val="0"/>
              </a:spcAft>
              <a:buSzPts val="1200"/>
              <a:buFont typeface="Open Sans"/>
              <a:buChar char="●"/>
            </a:pPr>
            <a:r>
              <a:rPr lang="en" sz="1200">
                <a:solidFill>
                  <a:schemeClr val="hlink"/>
                </a:solidFill>
                <a:uFill>
                  <a:noFill/>
                </a:uFill>
                <a:hlinkClick r:id="rId17"/>
              </a:rPr>
              <a:t>Icon Pack: Aviation | Filled</a:t>
            </a:r>
            <a:endParaRPr sz="1200">
              <a:solidFill>
                <a:schemeClr val="lt1"/>
              </a:solidFill>
            </a:endParaRPr>
          </a:p>
          <a:p>
            <a:pPr indent="0" lvl="0" marL="0" rtl="0" algn="l">
              <a:lnSpc>
                <a:spcPct val="100000"/>
              </a:lnSpc>
              <a:spcBef>
                <a:spcPts val="0"/>
              </a:spcBef>
              <a:spcAft>
                <a:spcPts val="0"/>
              </a:spcAft>
              <a:buSzPts val="1400"/>
              <a:buNone/>
            </a:pPr>
            <a:r>
              <a:t/>
            </a:r>
            <a:endParaRPr sz="12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51" name="Shape 2351"/>
        <p:cNvGrpSpPr/>
        <p:nvPr/>
      </p:nvGrpSpPr>
      <p:grpSpPr>
        <a:xfrm>
          <a:off x="0" y="0"/>
          <a:ext cx="0" cy="0"/>
          <a:chOff x="0" y="0"/>
          <a:chExt cx="0" cy="0"/>
        </a:xfrm>
      </p:grpSpPr>
      <p:grpSp>
        <p:nvGrpSpPr>
          <p:cNvPr id="2352" name="Google Shape;2352;p85"/>
          <p:cNvGrpSpPr/>
          <p:nvPr/>
        </p:nvGrpSpPr>
        <p:grpSpPr>
          <a:xfrm>
            <a:off x="877057" y="1380546"/>
            <a:ext cx="294401" cy="353645"/>
            <a:chOff x="-35814600" y="3202075"/>
            <a:chExt cx="242625" cy="291450"/>
          </a:xfrm>
        </p:grpSpPr>
        <p:sp>
          <p:nvSpPr>
            <p:cNvPr id="2353" name="Google Shape;2353;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0" name="Google Shape;2360;p85"/>
          <p:cNvGrpSpPr/>
          <p:nvPr/>
        </p:nvGrpSpPr>
        <p:grpSpPr>
          <a:xfrm>
            <a:off x="847435" y="1821466"/>
            <a:ext cx="353645" cy="353888"/>
            <a:chOff x="-35839800" y="3561025"/>
            <a:chExt cx="291450" cy="291650"/>
          </a:xfrm>
        </p:grpSpPr>
        <p:sp>
          <p:nvSpPr>
            <p:cNvPr id="2361" name="Google Shape;2361;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8" name="Google Shape;2368;p85"/>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9" name="Google Shape;2369;p85"/>
          <p:cNvGrpSpPr/>
          <p:nvPr/>
        </p:nvGrpSpPr>
        <p:grpSpPr>
          <a:xfrm>
            <a:off x="3084980" y="1380546"/>
            <a:ext cx="353645" cy="353645"/>
            <a:chOff x="-34003850" y="3227275"/>
            <a:chExt cx="291450" cy="291450"/>
          </a:xfrm>
        </p:grpSpPr>
        <p:sp>
          <p:nvSpPr>
            <p:cNvPr id="2370" name="Google Shape;2370;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5" name="Google Shape;2375;p85"/>
          <p:cNvGrpSpPr/>
          <p:nvPr/>
        </p:nvGrpSpPr>
        <p:grpSpPr>
          <a:xfrm>
            <a:off x="3084510" y="1821238"/>
            <a:ext cx="354586" cy="354343"/>
            <a:chOff x="-34004625" y="3585850"/>
            <a:chExt cx="292225" cy="292025"/>
          </a:xfrm>
        </p:grpSpPr>
        <p:sp>
          <p:nvSpPr>
            <p:cNvPr id="2376" name="Google Shape;2376;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1" name="Google Shape;2381;p85"/>
          <p:cNvGrpSpPr/>
          <p:nvPr/>
        </p:nvGrpSpPr>
        <p:grpSpPr>
          <a:xfrm>
            <a:off x="3084025" y="2256439"/>
            <a:ext cx="355557" cy="354616"/>
            <a:chOff x="-34005425" y="3945575"/>
            <a:chExt cx="293025" cy="292250"/>
          </a:xfrm>
        </p:grpSpPr>
        <p:sp>
          <p:nvSpPr>
            <p:cNvPr id="2382" name="Google Shape;2382;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5" name="Google Shape;2385;p85"/>
          <p:cNvGrpSpPr/>
          <p:nvPr/>
        </p:nvGrpSpPr>
        <p:grpSpPr>
          <a:xfrm>
            <a:off x="1731124" y="2729615"/>
            <a:ext cx="358408" cy="355557"/>
            <a:chOff x="-32174975" y="3192625"/>
            <a:chExt cx="295375" cy="293025"/>
          </a:xfrm>
        </p:grpSpPr>
        <p:sp>
          <p:nvSpPr>
            <p:cNvPr id="2386" name="Google Shape;2386;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0" name="Google Shape;2390;p85"/>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85"/>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2" name="Google Shape;2392;p85"/>
          <p:cNvGrpSpPr/>
          <p:nvPr/>
        </p:nvGrpSpPr>
        <p:grpSpPr>
          <a:xfrm>
            <a:off x="3970274" y="2730570"/>
            <a:ext cx="354586" cy="353645"/>
            <a:chOff x="-30345325" y="3184750"/>
            <a:chExt cx="292225" cy="291450"/>
          </a:xfrm>
        </p:grpSpPr>
        <p:sp>
          <p:nvSpPr>
            <p:cNvPr id="2393" name="Google Shape;2393;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8" name="Google Shape;2398;p85"/>
          <p:cNvGrpSpPr/>
          <p:nvPr/>
        </p:nvGrpSpPr>
        <p:grpSpPr>
          <a:xfrm>
            <a:off x="1295026" y="1380546"/>
            <a:ext cx="353645" cy="353645"/>
            <a:chOff x="-35481425" y="3202075"/>
            <a:chExt cx="291450" cy="291450"/>
          </a:xfrm>
        </p:grpSpPr>
        <p:sp>
          <p:nvSpPr>
            <p:cNvPr id="2399" name="Google Shape;2399;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6" name="Google Shape;2406;p85"/>
          <p:cNvGrpSpPr/>
          <p:nvPr/>
        </p:nvGrpSpPr>
        <p:grpSpPr>
          <a:xfrm>
            <a:off x="1294556" y="1822072"/>
            <a:ext cx="354586" cy="352675"/>
            <a:chOff x="-35482200" y="3561225"/>
            <a:chExt cx="292225" cy="290650"/>
          </a:xfrm>
        </p:grpSpPr>
        <p:sp>
          <p:nvSpPr>
            <p:cNvPr id="2407" name="Google Shape;2407;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0" name="Google Shape;2410;p85"/>
          <p:cNvGrpSpPr/>
          <p:nvPr/>
        </p:nvGrpSpPr>
        <p:grpSpPr>
          <a:xfrm>
            <a:off x="1295026" y="2256940"/>
            <a:ext cx="353645" cy="353615"/>
            <a:chOff x="-35481425" y="3919600"/>
            <a:chExt cx="291450" cy="291425"/>
          </a:xfrm>
        </p:grpSpPr>
        <p:sp>
          <p:nvSpPr>
            <p:cNvPr id="2411" name="Google Shape;2411;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9" name="Google Shape;2419;p85"/>
          <p:cNvGrpSpPr/>
          <p:nvPr/>
        </p:nvGrpSpPr>
        <p:grpSpPr>
          <a:xfrm>
            <a:off x="3530661" y="1381031"/>
            <a:ext cx="357468" cy="352675"/>
            <a:chOff x="-33645475" y="3228075"/>
            <a:chExt cx="294600" cy="290650"/>
          </a:xfrm>
        </p:grpSpPr>
        <p:sp>
          <p:nvSpPr>
            <p:cNvPr id="2420" name="Google Shape;2420;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7" name="Google Shape;2427;p85"/>
          <p:cNvGrpSpPr/>
          <p:nvPr/>
        </p:nvGrpSpPr>
        <p:grpSpPr>
          <a:xfrm>
            <a:off x="3531631" y="1821116"/>
            <a:ext cx="355526" cy="354586"/>
            <a:chOff x="-33646250" y="3586425"/>
            <a:chExt cx="293000" cy="292225"/>
          </a:xfrm>
        </p:grpSpPr>
        <p:sp>
          <p:nvSpPr>
            <p:cNvPr id="2428" name="Google Shape;2428;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0" name="Google Shape;2430;p85"/>
          <p:cNvGrpSpPr/>
          <p:nvPr/>
        </p:nvGrpSpPr>
        <p:grpSpPr>
          <a:xfrm>
            <a:off x="3532101" y="2255969"/>
            <a:ext cx="354586" cy="355557"/>
            <a:chOff x="-33645475" y="3944800"/>
            <a:chExt cx="292225" cy="293025"/>
          </a:xfrm>
        </p:grpSpPr>
        <p:sp>
          <p:nvSpPr>
            <p:cNvPr id="2431" name="Google Shape;2431;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1" name="Google Shape;2441;p85"/>
          <p:cNvGrpSpPr/>
          <p:nvPr/>
        </p:nvGrpSpPr>
        <p:grpSpPr>
          <a:xfrm>
            <a:off x="2185320" y="2729706"/>
            <a:ext cx="352675" cy="355375"/>
            <a:chOff x="-31809525" y="3192625"/>
            <a:chExt cx="290650" cy="292875"/>
          </a:xfrm>
        </p:grpSpPr>
        <p:sp>
          <p:nvSpPr>
            <p:cNvPr id="2442" name="Google Shape;2442;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6" name="Google Shape;2446;p85"/>
          <p:cNvGrpSpPr/>
          <p:nvPr/>
        </p:nvGrpSpPr>
        <p:grpSpPr>
          <a:xfrm>
            <a:off x="2184835" y="3200258"/>
            <a:ext cx="353645" cy="355557"/>
            <a:chOff x="-31811100" y="3550975"/>
            <a:chExt cx="291450" cy="293025"/>
          </a:xfrm>
        </p:grpSpPr>
        <p:sp>
          <p:nvSpPr>
            <p:cNvPr id="2447" name="Google Shape;2447;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4" name="Google Shape;2454;p85"/>
          <p:cNvGrpSpPr/>
          <p:nvPr/>
        </p:nvGrpSpPr>
        <p:grpSpPr>
          <a:xfrm>
            <a:off x="2178631" y="3664562"/>
            <a:ext cx="366052" cy="356831"/>
            <a:chOff x="-31817400" y="3910025"/>
            <a:chExt cx="301675" cy="294075"/>
          </a:xfrm>
        </p:grpSpPr>
        <p:sp>
          <p:nvSpPr>
            <p:cNvPr id="2455" name="Google Shape;2455;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8" name="Google Shape;2458;p85"/>
          <p:cNvGrpSpPr/>
          <p:nvPr/>
        </p:nvGrpSpPr>
        <p:grpSpPr>
          <a:xfrm>
            <a:off x="3970259" y="3200743"/>
            <a:ext cx="354616" cy="354586"/>
            <a:chOff x="-30354000" y="3569100"/>
            <a:chExt cx="292250" cy="292225"/>
          </a:xfrm>
        </p:grpSpPr>
        <p:sp>
          <p:nvSpPr>
            <p:cNvPr id="2459" name="Google Shape;2459;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5" name="Google Shape;2465;p85"/>
          <p:cNvGrpSpPr/>
          <p:nvPr/>
        </p:nvGrpSpPr>
        <p:grpSpPr>
          <a:xfrm>
            <a:off x="1748837" y="1380546"/>
            <a:ext cx="342148" cy="353645"/>
            <a:chOff x="-35118325" y="3202075"/>
            <a:chExt cx="281975" cy="291450"/>
          </a:xfrm>
        </p:grpSpPr>
        <p:sp>
          <p:nvSpPr>
            <p:cNvPr id="2466" name="Google Shape;2466;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0" name="Google Shape;2470;p85"/>
          <p:cNvGrpSpPr/>
          <p:nvPr/>
        </p:nvGrpSpPr>
        <p:grpSpPr>
          <a:xfrm>
            <a:off x="1742618" y="1821799"/>
            <a:ext cx="354586" cy="353221"/>
            <a:chOff x="-35123050" y="3561225"/>
            <a:chExt cx="292225" cy="291100"/>
          </a:xfrm>
        </p:grpSpPr>
        <p:sp>
          <p:nvSpPr>
            <p:cNvPr id="2471" name="Google Shape;2471;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3" name="Google Shape;2473;p85"/>
          <p:cNvGrpSpPr/>
          <p:nvPr/>
        </p:nvGrpSpPr>
        <p:grpSpPr>
          <a:xfrm>
            <a:off x="1784677" y="2256940"/>
            <a:ext cx="270467" cy="353615"/>
            <a:chOff x="-35089175" y="3919600"/>
            <a:chExt cx="222900" cy="291425"/>
          </a:xfrm>
        </p:grpSpPr>
        <p:sp>
          <p:nvSpPr>
            <p:cNvPr id="2474" name="Google Shape;2474;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6" name="Google Shape;2476;p85"/>
          <p:cNvGrpSpPr/>
          <p:nvPr/>
        </p:nvGrpSpPr>
        <p:grpSpPr>
          <a:xfrm>
            <a:off x="3981673" y="1380303"/>
            <a:ext cx="336445" cy="354131"/>
            <a:chOff x="-33277650" y="3226875"/>
            <a:chExt cx="277275" cy="291850"/>
          </a:xfrm>
        </p:grpSpPr>
        <p:sp>
          <p:nvSpPr>
            <p:cNvPr id="2477" name="Google Shape;2477;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4" name="Google Shape;2484;p85"/>
          <p:cNvGrpSpPr/>
          <p:nvPr/>
        </p:nvGrpSpPr>
        <p:grpSpPr>
          <a:xfrm>
            <a:off x="3973073" y="1821587"/>
            <a:ext cx="353645" cy="353645"/>
            <a:chOff x="-33286325" y="3586425"/>
            <a:chExt cx="291450" cy="291450"/>
          </a:xfrm>
        </p:grpSpPr>
        <p:sp>
          <p:nvSpPr>
            <p:cNvPr id="2485" name="Google Shape;2485;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0" name="Google Shape;2490;p85"/>
          <p:cNvGrpSpPr/>
          <p:nvPr/>
        </p:nvGrpSpPr>
        <p:grpSpPr>
          <a:xfrm>
            <a:off x="3973073" y="2255969"/>
            <a:ext cx="353645" cy="355557"/>
            <a:chOff x="-33286325" y="3944800"/>
            <a:chExt cx="291450" cy="293025"/>
          </a:xfrm>
        </p:grpSpPr>
        <p:sp>
          <p:nvSpPr>
            <p:cNvPr id="2491" name="Google Shape;2491;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5" name="Google Shape;2495;p85"/>
          <p:cNvGrpSpPr/>
          <p:nvPr/>
        </p:nvGrpSpPr>
        <p:grpSpPr>
          <a:xfrm>
            <a:off x="2631470" y="2729129"/>
            <a:ext cx="353645" cy="356527"/>
            <a:chOff x="-31452725" y="3191825"/>
            <a:chExt cx="291450" cy="293825"/>
          </a:xfrm>
        </p:grpSpPr>
        <p:sp>
          <p:nvSpPr>
            <p:cNvPr id="2496" name="Google Shape;2496;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0" name="Google Shape;2500;p85"/>
          <p:cNvGrpSpPr/>
          <p:nvPr/>
        </p:nvGrpSpPr>
        <p:grpSpPr>
          <a:xfrm>
            <a:off x="2631000" y="3200744"/>
            <a:ext cx="354586" cy="354586"/>
            <a:chOff x="-31452725" y="3551775"/>
            <a:chExt cx="292225" cy="292225"/>
          </a:xfrm>
        </p:grpSpPr>
        <p:sp>
          <p:nvSpPr>
            <p:cNvPr id="2501" name="Google Shape;2501;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5" name="Google Shape;2505;p85"/>
          <p:cNvGrpSpPr/>
          <p:nvPr/>
        </p:nvGrpSpPr>
        <p:grpSpPr>
          <a:xfrm>
            <a:off x="2629559" y="3664729"/>
            <a:ext cx="357468" cy="356497"/>
            <a:chOff x="-31455100" y="3909350"/>
            <a:chExt cx="294600" cy="293800"/>
          </a:xfrm>
        </p:grpSpPr>
        <p:sp>
          <p:nvSpPr>
            <p:cNvPr id="2506" name="Google Shape;2506;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8" name="Google Shape;2508;p85"/>
          <p:cNvGrpSpPr/>
          <p:nvPr/>
        </p:nvGrpSpPr>
        <p:grpSpPr>
          <a:xfrm>
            <a:off x="3970744" y="3665684"/>
            <a:ext cx="353645" cy="354586"/>
            <a:chOff x="-30345325" y="3918800"/>
            <a:chExt cx="291450" cy="292225"/>
          </a:xfrm>
        </p:grpSpPr>
        <p:sp>
          <p:nvSpPr>
            <p:cNvPr id="2509" name="Google Shape;2509;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4" name="Google Shape;2514;p85"/>
          <p:cNvGrpSpPr/>
          <p:nvPr/>
        </p:nvGrpSpPr>
        <p:grpSpPr>
          <a:xfrm>
            <a:off x="2200736" y="1380546"/>
            <a:ext cx="332593" cy="353645"/>
            <a:chOff x="-34755225" y="3202075"/>
            <a:chExt cx="274100" cy="291450"/>
          </a:xfrm>
        </p:grpSpPr>
        <p:sp>
          <p:nvSpPr>
            <p:cNvPr id="2515" name="Google Shape;2515;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2" name="Google Shape;2522;p85"/>
          <p:cNvGrpSpPr/>
          <p:nvPr/>
        </p:nvGrpSpPr>
        <p:grpSpPr>
          <a:xfrm>
            <a:off x="2190209" y="1821587"/>
            <a:ext cx="353645" cy="353645"/>
            <a:chOff x="-34763900" y="3561225"/>
            <a:chExt cx="291450" cy="291450"/>
          </a:xfrm>
        </p:grpSpPr>
        <p:sp>
          <p:nvSpPr>
            <p:cNvPr id="2523" name="Google Shape;2523;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6" name="Google Shape;2526;p85"/>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7" name="Google Shape;2527;p85"/>
          <p:cNvGrpSpPr/>
          <p:nvPr/>
        </p:nvGrpSpPr>
        <p:grpSpPr>
          <a:xfrm>
            <a:off x="845106" y="2730099"/>
            <a:ext cx="354586" cy="354586"/>
            <a:chOff x="-32927950" y="3227275"/>
            <a:chExt cx="292225" cy="292225"/>
          </a:xfrm>
        </p:grpSpPr>
        <p:sp>
          <p:nvSpPr>
            <p:cNvPr id="2528" name="Google Shape;2528;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3" name="Google Shape;2533;p85"/>
          <p:cNvGrpSpPr/>
          <p:nvPr/>
        </p:nvGrpSpPr>
        <p:grpSpPr>
          <a:xfrm>
            <a:off x="844621" y="3201213"/>
            <a:ext cx="355557" cy="353645"/>
            <a:chOff x="-32927950" y="3586425"/>
            <a:chExt cx="293025" cy="291450"/>
          </a:xfrm>
        </p:grpSpPr>
        <p:sp>
          <p:nvSpPr>
            <p:cNvPr id="2534" name="Google Shape;2534;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9" name="Google Shape;2539;p85"/>
          <p:cNvGrpSpPr/>
          <p:nvPr/>
        </p:nvGrpSpPr>
        <p:grpSpPr>
          <a:xfrm>
            <a:off x="845106" y="3665198"/>
            <a:ext cx="354586" cy="355557"/>
            <a:chOff x="-32927950" y="3944800"/>
            <a:chExt cx="292225" cy="293025"/>
          </a:xfrm>
        </p:grpSpPr>
        <p:sp>
          <p:nvSpPr>
            <p:cNvPr id="2540" name="Google Shape;2540;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9" name="Google Shape;2549;p85"/>
          <p:cNvGrpSpPr/>
          <p:nvPr/>
        </p:nvGrpSpPr>
        <p:grpSpPr>
          <a:xfrm>
            <a:off x="3073898" y="2730449"/>
            <a:ext cx="354586" cy="353888"/>
            <a:chOff x="-31094350" y="3194000"/>
            <a:chExt cx="292225" cy="291650"/>
          </a:xfrm>
        </p:grpSpPr>
        <p:sp>
          <p:nvSpPr>
            <p:cNvPr id="2550" name="Google Shape;2550;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8" name="Google Shape;2558;p85"/>
          <p:cNvGrpSpPr/>
          <p:nvPr/>
        </p:nvGrpSpPr>
        <p:grpSpPr>
          <a:xfrm>
            <a:off x="3074368" y="3200941"/>
            <a:ext cx="353645" cy="354191"/>
            <a:chOff x="-31093575" y="3552550"/>
            <a:chExt cx="291450" cy="291900"/>
          </a:xfrm>
        </p:grpSpPr>
        <p:sp>
          <p:nvSpPr>
            <p:cNvPr id="2559" name="Google Shape;2559;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3" name="Google Shape;2563;p85"/>
          <p:cNvGrpSpPr/>
          <p:nvPr/>
        </p:nvGrpSpPr>
        <p:grpSpPr>
          <a:xfrm>
            <a:off x="3074368" y="3666169"/>
            <a:ext cx="353645" cy="353615"/>
            <a:chOff x="-31093575" y="3911725"/>
            <a:chExt cx="291450" cy="291425"/>
          </a:xfrm>
        </p:grpSpPr>
        <p:sp>
          <p:nvSpPr>
            <p:cNvPr id="2564" name="Google Shape;2564;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6" name="Google Shape;2566;p85"/>
          <p:cNvGrpSpPr/>
          <p:nvPr/>
        </p:nvGrpSpPr>
        <p:grpSpPr>
          <a:xfrm>
            <a:off x="2183798" y="4123136"/>
            <a:ext cx="356497" cy="354586"/>
            <a:chOff x="-29946000" y="3183175"/>
            <a:chExt cx="293800" cy="292225"/>
          </a:xfrm>
        </p:grpSpPr>
        <p:sp>
          <p:nvSpPr>
            <p:cNvPr id="2567" name="Google Shape;2567;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3" name="Google Shape;2573;p85"/>
          <p:cNvGrpSpPr/>
          <p:nvPr/>
        </p:nvGrpSpPr>
        <p:grpSpPr>
          <a:xfrm>
            <a:off x="2628330" y="1380289"/>
            <a:ext cx="358408" cy="354161"/>
            <a:chOff x="-34408675" y="3202075"/>
            <a:chExt cx="295375" cy="291875"/>
          </a:xfrm>
        </p:grpSpPr>
        <p:sp>
          <p:nvSpPr>
            <p:cNvPr id="2574" name="Google Shape;2574;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8" name="Google Shape;2578;p85"/>
          <p:cNvGrpSpPr/>
          <p:nvPr/>
        </p:nvGrpSpPr>
        <p:grpSpPr>
          <a:xfrm>
            <a:off x="2630241" y="1820283"/>
            <a:ext cx="354586" cy="356254"/>
            <a:chOff x="-34405525" y="3558075"/>
            <a:chExt cx="292225" cy="293600"/>
          </a:xfrm>
        </p:grpSpPr>
        <p:sp>
          <p:nvSpPr>
            <p:cNvPr id="2579" name="Google Shape;2579;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2" name="Google Shape;2582;p85"/>
          <p:cNvGrpSpPr/>
          <p:nvPr/>
        </p:nvGrpSpPr>
        <p:grpSpPr>
          <a:xfrm>
            <a:off x="2629755" y="2256940"/>
            <a:ext cx="355557" cy="353615"/>
            <a:chOff x="-34406325" y="3919600"/>
            <a:chExt cx="293025" cy="291425"/>
          </a:xfrm>
        </p:grpSpPr>
        <p:sp>
          <p:nvSpPr>
            <p:cNvPr id="2583" name="Google Shape;2583;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0" name="Google Shape;2590;p85"/>
          <p:cNvGrpSpPr/>
          <p:nvPr/>
        </p:nvGrpSpPr>
        <p:grpSpPr>
          <a:xfrm>
            <a:off x="1293653" y="2736303"/>
            <a:ext cx="353645" cy="342179"/>
            <a:chOff x="-32568800" y="3232000"/>
            <a:chExt cx="291450" cy="282000"/>
          </a:xfrm>
        </p:grpSpPr>
        <p:sp>
          <p:nvSpPr>
            <p:cNvPr id="2591" name="Google Shape;2591;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3" name="Google Shape;2593;p85"/>
          <p:cNvGrpSpPr/>
          <p:nvPr/>
        </p:nvGrpSpPr>
        <p:grpSpPr>
          <a:xfrm>
            <a:off x="1293183" y="3201213"/>
            <a:ext cx="354586" cy="353645"/>
            <a:chOff x="-32569575" y="3586425"/>
            <a:chExt cx="292225" cy="291450"/>
          </a:xfrm>
        </p:grpSpPr>
        <p:sp>
          <p:nvSpPr>
            <p:cNvPr id="2594" name="Google Shape;2594;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6" name="Google Shape;2596;p85"/>
          <p:cNvGrpSpPr/>
          <p:nvPr/>
        </p:nvGrpSpPr>
        <p:grpSpPr>
          <a:xfrm>
            <a:off x="1284098" y="3665805"/>
            <a:ext cx="372756" cy="354343"/>
            <a:chOff x="-32576675" y="3944600"/>
            <a:chExt cx="307200" cy="292025"/>
          </a:xfrm>
        </p:grpSpPr>
        <p:sp>
          <p:nvSpPr>
            <p:cNvPr id="2597" name="Google Shape;2597;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9" name="Google Shape;2599;p85"/>
          <p:cNvGrpSpPr/>
          <p:nvPr/>
        </p:nvGrpSpPr>
        <p:grpSpPr>
          <a:xfrm>
            <a:off x="3529065" y="2730100"/>
            <a:ext cx="354586" cy="354586"/>
            <a:chOff x="-30735200" y="3192625"/>
            <a:chExt cx="292225" cy="292225"/>
          </a:xfrm>
        </p:grpSpPr>
        <p:sp>
          <p:nvSpPr>
            <p:cNvPr id="2600" name="Google Shape;2600;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7" name="Google Shape;2607;p85"/>
          <p:cNvGrpSpPr/>
          <p:nvPr/>
        </p:nvGrpSpPr>
        <p:grpSpPr>
          <a:xfrm>
            <a:off x="3529065" y="3201532"/>
            <a:ext cx="354586" cy="353008"/>
            <a:chOff x="-30735200" y="3552550"/>
            <a:chExt cx="292225" cy="290925"/>
          </a:xfrm>
        </p:grpSpPr>
        <p:sp>
          <p:nvSpPr>
            <p:cNvPr id="2608" name="Google Shape;2608;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0" name="Google Shape;2610;p85"/>
          <p:cNvGrpSpPr/>
          <p:nvPr/>
        </p:nvGrpSpPr>
        <p:grpSpPr>
          <a:xfrm>
            <a:off x="3529065" y="3666154"/>
            <a:ext cx="354586" cy="353645"/>
            <a:chOff x="-30735200" y="3910925"/>
            <a:chExt cx="292225" cy="291450"/>
          </a:xfrm>
        </p:grpSpPr>
        <p:sp>
          <p:nvSpPr>
            <p:cNvPr id="2611" name="Google Shape;2611;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3" name="Google Shape;2613;p85"/>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14" name="Google Shape;2614;p85"/>
          <p:cNvGrpSpPr/>
          <p:nvPr/>
        </p:nvGrpSpPr>
        <p:grpSpPr>
          <a:xfrm>
            <a:off x="4882910" y="1379021"/>
            <a:ext cx="358971" cy="359224"/>
            <a:chOff x="-57956275" y="3197925"/>
            <a:chExt cx="319000" cy="319225"/>
          </a:xfrm>
        </p:grpSpPr>
        <p:sp>
          <p:nvSpPr>
            <p:cNvPr id="2615" name="Google Shape;2615;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2" name="Google Shape;2622;p85"/>
          <p:cNvGrpSpPr/>
          <p:nvPr/>
        </p:nvGrpSpPr>
        <p:grpSpPr>
          <a:xfrm>
            <a:off x="4905064" y="1835446"/>
            <a:ext cx="314662" cy="358971"/>
            <a:chOff x="-57940525" y="3590375"/>
            <a:chExt cx="279625" cy="319000"/>
          </a:xfrm>
        </p:grpSpPr>
        <p:sp>
          <p:nvSpPr>
            <p:cNvPr id="2623" name="Google Shape;2623;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8" name="Google Shape;2628;p85"/>
          <p:cNvGrpSpPr/>
          <p:nvPr/>
        </p:nvGrpSpPr>
        <p:grpSpPr>
          <a:xfrm>
            <a:off x="4875945" y="2276817"/>
            <a:ext cx="358099" cy="358999"/>
            <a:chOff x="-57959425" y="3982600"/>
            <a:chExt cx="318225" cy="319025"/>
          </a:xfrm>
        </p:grpSpPr>
        <p:sp>
          <p:nvSpPr>
            <p:cNvPr id="2629" name="Google Shape;2629;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3" name="Google Shape;2633;p85"/>
          <p:cNvGrpSpPr/>
          <p:nvPr/>
        </p:nvGrpSpPr>
        <p:grpSpPr>
          <a:xfrm>
            <a:off x="7076112" y="1380146"/>
            <a:ext cx="357226" cy="357226"/>
            <a:chOff x="-55987225" y="3198925"/>
            <a:chExt cx="317450" cy="317450"/>
          </a:xfrm>
        </p:grpSpPr>
        <p:sp>
          <p:nvSpPr>
            <p:cNvPr id="2634" name="Google Shape;2634;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8" name="Google Shape;2638;p85"/>
          <p:cNvGrpSpPr/>
          <p:nvPr/>
        </p:nvGrpSpPr>
        <p:grpSpPr>
          <a:xfrm>
            <a:off x="7076112" y="1836178"/>
            <a:ext cx="357226" cy="357367"/>
            <a:chOff x="-55987225" y="3591025"/>
            <a:chExt cx="317450" cy="317575"/>
          </a:xfrm>
        </p:grpSpPr>
        <p:sp>
          <p:nvSpPr>
            <p:cNvPr id="2639" name="Google Shape;2639;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4" name="Google Shape;2644;p85"/>
          <p:cNvGrpSpPr/>
          <p:nvPr/>
        </p:nvGrpSpPr>
        <p:grpSpPr>
          <a:xfrm>
            <a:off x="7090027" y="2276817"/>
            <a:ext cx="358999" cy="358999"/>
            <a:chOff x="-55988800" y="3982600"/>
            <a:chExt cx="319025" cy="319025"/>
          </a:xfrm>
        </p:grpSpPr>
        <p:sp>
          <p:nvSpPr>
            <p:cNvPr id="2645" name="Google Shape;2645;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0" name="Google Shape;2650;p85"/>
          <p:cNvGrpSpPr/>
          <p:nvPr/>
        </p:nvGrpSpPr>
        <p:grpSpPr>
          <a:xfrm>
            <a:off x="5748546" y="2734774"/>
            <a:ext cx="356326" cy="358971"/>
            <a:chOff x="-54026025" y="3192625"/>
            <a:chExt cx="316650" cy="319000"/>
          </a:xfrm>
        </p:grpSpPr>
        <p:sp>
          <p:nvSpPr>
            <p:cNvPr id="2651" name="Google Shape;2651;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9" name="Google Shape;2659;p85"/>
          <p:cNvGrpSpPr/>
          <p:nvPr/>
        </p:nvGrpSpPr>
        <p:grpSpPr>
          <a:xfrm>
            <a:off x="5768492" y="3205748"/>
            <a:ext cx="316434" cy="358099"/>
            <a:chOff x="-54007925" y="3584850"/>
            <a:chExt cx="281200" cy="318225"/>
          </a:xfrm>
        </p:grpSpPr>
        <p:sp>
          <p:nvSpPr>
            <p:cNvPr id="2660" name="Google Shape;2660;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6" name="Google Shape;2666;p85"/>
          <p:cNvGrpSpPr/>
          <p:nvPr/>
        </p:nvGrpSpPr>
        <p:grpSpPr>
          <a:xfrm>
            <a:off x="5768492" y="3667633"/>
            <a:ext cx="316434" cy="358914"/>
            <a:chOff x="-54007925" y="3975575"/>
            <a:chExt cx="281200" cy="318950"/>
          </a:xfrm>
        </p:grpSpPr>
        <p:sp>
          <p:nvSpPr>
            <p:cNvPr id="2667" name="Google Shape;2667;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1" name="Google Shape;2671;p85"/>
          <p:cNvGrpSpPr/>
          <p:nvPr/>
        </p:nvGrpSpPr>
        <p:grpSpPr>
          <a:xfrm>
            <a:off x="8003359" y="2752104"/>
            <a:ext cx="274770" cy="358492"/>
            <a:chOff x="-52005775" y="3208025"/>
            <a:chExt cx="244175" cy="318575"/>
          </a:xfrm>
        </p:grpSpPr>
        <p:sp>
          <p:nvSpPr>
            <p:cNvPr id="2672" name="Google Shape;2672;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3" name="Google Shape;2683;p85"/>
          <p:cNvGrpSpPr/>
          <p:nvPr/>
        </p:nvGrpSpPr>
        <p:grpSpPr>
          <a:xfrm>
            <a:off x="5309825" y="1380146"/>
            <a:ext cx="358099" cy="358099"/>
            <a:chOff x="-57568775" y="3198925"/>
            <a:chExt cx="318225" cy="318225"/>
          </a:xfrm>
        </p:grpSpPr>
        <p:sp>
          <p:nvSpPr>
            <p:cNvPr id="2684" name="Google Shape;2684;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0" name="Google Shape;2690;p85"/>
          <p:cNvGrpSpPr/>
          <p:nvPr/>
        </p:nvGrpSpPr>
        <p:grpSpPr>
          <a:xfrm>
            <a:off x="5331543" y="1835446"/>
            <a:ext cx="314662" cy="358099"/>
            <a:chOff x="-57549075" y="3590375"/>
            <a:chExt cx="279625" cy="318225"/>
          </a:xfrm>
        </p:grpSpPr>
        <p:sp>
          <p:nvSpPr>
            <p:cNvPr id="2691" name="Google Shape;2691;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5" name="Google Shape;2695;p85"/>
          <p:cNvGrpSpPr/>
          <p:nvPr/>
        </p:nvGrpSpPr>
        <p:grpSpPr>
          <a:xfrm>
            <a:off x="5323740" y="2276817"/>
            <a:ext cx="359871" cy="359871"/>
            <a:chOff x="-57570350" y="3982600"/>
            <a:chExt cx="319800" cy="319800"/>
          </a:xfrm>
        </p:grpSpPr>
        <p:sp>
          <p:nvSpPr>
            <p:cNvPr id="2696" name="Google Shape;2696;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0" name="Google Shape;2700;p85"/>
          <p:cNvGrpSpPr/>
          <p:nvPr/>
        </p:nvGrpSpPr>
        <p:grpSpPr>
          <a:xfrm>
            <a:off x="7538779" y="1379246"/>
            <a:ext cx="314662" cy="358999"/>
            <a:chOff x="-55576850" y="3198125"/>
            <a:chExt cx="279625" cy="319025"/>
          </a:xfrm>
        </p:grpSpPr>
        <p:sp>
          <p:nvSpPr>
            <p:cNvPr id="2701" name="Google Shape;2701;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5" name="Google Shape;2705;p85"/>
          <p:cNvGrpSpPr/>
          <p:nvPr/>
        </p:nvGrpSpPr>
        <p:grpSpPr>
          <a:xfrm>
            <a:off x="7516174" y="1835221"/>
            <a:ext cx="359871" cy="358324"/>
            <a:chOff x="-55596550" y="3590175"/>
            <a:chExt cx="319800" cy="318425"/>
          </a:xfrm>
        </p:grpSpPr>
        <p:sp>
          <p:nvSpPr>
            <p:cNvPr id="2706" name="Google Shape;2706;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0" name="Google Shape;2710;p85"/>
          <p:cNvGrpSpPr/>
          <p:nvPr/>
        </p:nvGrpSpPr>
        <p:grpSpPr>
          <a:xfrm>
            <a:off x="7531412" y="2276564"/>
            <a:ext cx="358999" cy="359252"/>
            <a:chOff x="-55595775" y="3982375"/>
            <a:chExt cx="319025" cy="319250"/>
          </a:xfrm>
        </p:grpSpPr>
        <p:sp>
          <p:nvSpPr>
            <p:cNvPr id="2711" name="Google Shape;2711;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7" name="Google Shape;2717;p85"/>
          <p:cNvGrpSpPr/>
          <p:nvPr/>
        </p:nvGrpSpPr>
        <p:grpSpPr>
          <a:xfrm>
            <a:off x="6188595" y="2734774"/>
            <a:ext cx="358999" cy="358099"/>
            <a:chOff x="-53635375" y="3192625"/>
            <a:chExt cx="319025" cy="318225"/>
          </a:xfrm>
        </p:grpSpPr>
        <p:sp>
          <p:nvSpPr>
            <p:cNvPr id="2718" name="Google Shape;2718;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1" name="Google Shape;2721;p85"/>
          <p:cNvGrpSpPr/>
          <p:nvPr/>
        </p:nvGrpSpPr>
        <p:grpSpPr>
          <a:xfrm>
            <a:off x="6210763" y="3205748"/>
            <a:ext cx="314662" cy="358999"/>
            <a:chOff x="-53615675" y="3584850"/>
            <a:chExt cx="279625" cy="319025"/>
          </a:xfrm>
        </p:grpSpPr>
        <p:sp>
          <p:nvSpPr>
            <p:cNvPr id="2722" name="Google Shape;2722;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5" name="Google Shape;2725;p85"/>
          <p:cNvGrpSpPr/>
          <p:nvPr/>
        </p:nvGrpSpPr>
        <p:grpSpPr>
          <a:xfrm>
            <a:off x="6188609" y="3668674"/>
            <a:ext cx="358971" cy="357874"/>
            <a:chOff x="-53634575" y="3976500"/>
            <a:chExt cx="319000" cy="318025"/>
          </a:xfrm>
        </p:grpSpPr>
        <p:sp>
          <p:nvSpPr>
            <p:cNvPr id="2726" name="Google Shape;2726;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4" name="Google Shape;2734;p85"/>
          <p:cNvGrpSpPr/>
          <p:nvPr/>
        </p:nvGrpSpPr>
        <p:grpSpPr>
          <a:xfrm>
            <a:off x="7983413" y="3211628"/>
            <a:ext cx="314662" cy="358436"/>
            <a:chOff x="-52023900" y="3590075"/>
            <a:chExt cx="279625" cy="318525"/>
          </a:xfrm>
        </p:grpSpPr>
        <p:sp>
          <p:nvSpPr>
            <p:cNvPr id="2735" name="Google Shape;2735;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2" name="Google Shape;2742;p85"/>
          <p:cNvGrpSpPr/>
          <p:nvPr/>
        </p:nvGrpSpPr>
        <p:grpSpPr>
          <a:xfrm>
            <a:off x="5746654" y="1380146"/>
            <a:ext cx="358971" cy="358971"/>
            <a:chOff x="-57173375" y="3198925"/>
            <a:chExt cx="319000" cy="319000"/>
          </a:xfrm>
        </p:grpSpPr>
        <p:sp>
          <p:nvSpPr>
            <p:cNvPr id="2743" name="Google Shape;2743;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7" name="Google Shape;2747;p85"/>
          <p:cNvGrpSpPr/>
          <p:nvPr/>
        </p:nvGrpSpPr>
        <p:grpSpPr>
          <a:xfrm>
            <a:off x="5747541" y="1857587"/>
            <a:ext cx="357198" cy="314690"/>
            <a:chOff x="-57176525" y="3610050"/>
            <a:chExt cx="317425" cy="279650"/>
          </a:xfrm>
        </p:grpSpPr>
        <p:sp>
          <p:nvSpPr>
            <p:cNvPr id="2748" name="Google Shape;2748;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3" name="Google Shape;2753;p85"/>
          <p:cNvGrpSpPr/>
          <p:nvPr/>
        </p:nvGrpSpPr>
        <p:grpSpPr>
          <a:xfrm>
            <a:off x="7957995" y="1380146"/>
            <a:ext cx="358099" cy="356326"/>
            <a:chOff x="-55202750" y="3198925"/>
            <a:chExt cx="318225" cy="316650"/>
          </a:xfrm>
        </p:grpSpPr>
        <p:sp>
          <p:nvSpPr>
            <p:cNvPr id="2754" name="Google Shape;2754;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6" name="Google Shape;2756;p85"/>
          <p:cNvGrpSpPr/>
          <p:nvPr/>
        </p:nvGrpSpPr>
        <p:grpSpPr>
          <a:xfrm>
            <a:off x="7968629" y="1835446"/>
            <a:ext cx="336830" cy="358099"/>
            <a:chOff x="-55194875" y="3590375"/>
            <a:chExt cx="299325" cy="318225"/>
          </a:xfrm>
        </p:grpSpPr>
        <p:sp>
          <p:nvSpPr>
            <p:cNvPr id="2757" name="Google Shape;2757;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2" name="Google Shape;2762;p85"/>
          <p:cNvGrpSpPr/>
          <p:nvPr/>
        </p:nvGrpSpPr>
        <p:grpSpPr>
          <a:xfrm>
            <a:off x="7973247" y="2277717"/>
            <a:ext cx="357198" cy="357198"/>
            <a:chOff x="-55203525" y="3983400"/>
            <a:chExt cx="317425" cy="317425"/>
          </a:xfrm>
        </p:grpSpPr>
        <p:sp>
          <p:nvSpPr>
            <p:cNvPr id="2763" name="Google Shape;2763;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6" name="Google Shape;2766;p85"/>
          <p:cNvGrpSpPr/>
          <p:nvPr/>
        </p:nvGrpSpPr>
        <p:grpSpPr>
          <a:xfrm>
            <a:off x="6639727" y="2734774"/>
            <a:ext cx="335930" cy="358971"/>
            <a:chOff x="-53232900" y="3192625"/>
            <a:chExt cx="298525" cy="319000"/>
          </a:xfrm>
        </p:grpSpPr>
        <p:sp>
          <p:nvSpPr>
            <p:cNvPr id="2767" name="Google Shape;2767;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5" name="Google Shape;2775;p85"/>
          <p:cNvGrpSpPr/>
          <p:nvPr/>
        </p:nvGrpSpPr>
        <p:grpSpPr>
          <a:xfrm>
            <a:off x="6629093" y="3205748"/>
            <a:ext cx="357198" cy="356326"/>
            <a:chOff x="-53242350" y="3584850"/>
            <a:chExt cx="317425" cy="316650"/>
          </a:xfrm>
        </p:grpSpPr>
        <p:sp>
          <p:nvSpPr>
            <p:cNvPr id="2776" name="Google Shape;2776;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1" name="Google Shape;2781;p85"/>
          <p:cNvGrpSpPr/>
          <p:nvPr/>
        </p:nvGrpSpPr>
        <p:grpSpPr>
          <a:xfrm>
            <a:off x="6650362" y="3668449"/>
            <a:ext cx="314662" cy="358999"/>
            <a:chOff x="-53224225" y="3976300"/>
            <a:chExt cx="279625" cy="319025"/>
          </a:xfrm>
        </p:grpSpPr>
        <p:sp>
          <p:nvSpPr>
            <p:cNvPr id="2782" name="Google Shape;2782;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9" name="Google Shape;2789;p85"/>
          <p:cNvGrpSpPr/>
          <p:nvPr/>
        </p:nvGrpSpPr>
        <p:grpSpPr>
          <a:xfrm>
            <a:off x="7961258" y="3676129"/>
            <a:ext cx="358971" cy="358408"/>
            <a:chOff x="-52043575" y="3983125"/>
            <a:chExt cx="319000" cy="318500"/>
          </a:xfrm>
        </p:grpSpPr>
        <p:sp>
          <p:nvSpPr>
            <p:cNvPr id="2790" name="Google Shape;2790;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9" name="Google Shape;2799;p85"/>
          <p:cNvGrpSpPr/>
          <p:nvPr/>
        </p:nvGrpSpPr>
        <p:grpSpPr>
          <a:xfrm>
            <a:off x="6215199" y="1380146"/>
            <a:ext cx="314662" cy="358971"/>
            <a:chOff x="-56766175" y="3198925"/>
            <a:chExt cx="279625" cy="319000"/>
          </a:xfrm>
        </p:grpSpPr>
        <p:sp>
          <p:nvSpPr>
            <p:cNvPr id="2800" name="Google Shape;2800;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7" name="Google Shape;2807;p85"/>
          <p:cNvGrpSpPr/>
          <p:nvPr/>
        </p:nvGrpSpPr>
        <p:grpSpPr>
          <a:xfrm>
            <a:off x="6214313" y="1835446"/>
            <a:ext cx="316434" cy="358099"/>
            <a:chOff x="-56766175" y="3590375"/>
            <a:chExt cx="281200" cy="318225"/>
          </a:xfrm>
        </p:grpSpPr>
        <p:sp>
          <p:nvSpPr>
            <p:cNvPr id="2808" name="Google Shape;2808;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2" name="Google Shape;2812;p85"/>
          <p:cNvGrpSpPr/>
          <p:nvPr/>
        </p:nvGrpSpPr>
        <p:grpSpPr>
          <a:xfrm>
            <a:off x="6251269" y="2276817"/>
            <a:ext cx="272126" cy="358099"/>
            <a:chOff x="-56747275" y="3982600"/>
            <a:chExt cx="241825" cy="318225"/>
          </a:xfrm>
        </p:grpSpPr>
        <p:sp>
          <p:nvSpPr>
            <p:cNvPr id="2813" name="Google Shape;2813;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0" name="Google Shape;2820;p85"/>
          <p:cNvGrpSpPr/>
          <p:nvPr/>
        </p:nvGrpSpPr>
        <p:grpSpPr>
          <a:xfrm>
            <a:off x="4859020" y="3219055"/>
            <a:ext cx="358999" cy="342991"/>
            <a:chOff x="-54812875" y="3596675"/>
            <a:chExt cx="319025" cy="304800"/>
          </a:xfrm>
        </p:grpSpPr>
        <p:sp>
          <p:nvSpPr>
            <p:cNvPr id="2821" name="Google Shape;2821;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8" name="Google Shape;2828;p85"/>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85"/>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30" name="Google Shape;2830;p85"/>
          <p:cNvGrpSpPr/>
          <p:nvPr/>
        </p:nvGrpSpPr>
        <p:grpSpPr>
          <a:xfrm>
            <a:off x="4881188" y="3675538"/>
            <a:ext cx="314662" cy="358099"/>
            <a:chOff x="-54793175" y="3982600"/>
            <a:chExt cx="279625" cy="318225"/>
          </a:xfrm>
        </p:grpSpPr>
        <p:sp>
          <p:nvSpPr>
            <p:cNvPr id="2831" name="Google Shape;2831;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8" name="Google Shape;2838;p85"/>
          <p:cNvGrpSpPr/>
          <p:nvPr/>
        </p:nvGrpSpPr>
        <p:grpSpPr>
          <a:xfrm>
            <a:off x="7092647" y="2734774"/>
            <a:ext cx="314662" cy="358099"/>
            <a:chOff x="-52832000" y="3192625"/>
            <a:chExt cx="279625" cy="318225"/>
          </a:xfrm>
        </p:grpSpPr>
        <p:sp>
          <p:nvSpPr>
            <p:cNvPr id="2839" name="Google Shape;2839;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7" name="Google Shape;2847;p85"/>
          <p:cNvGrpSpPr/>
          <p:nvPr/>
        </p:nvGrpSpPr>
        <p:grpSpPr>
          <a:xfrm>
            <a:off x="5779179" y="2276142"/>
            <a:ext cx="323524" cy="358774"/>
            <a:chOff x="-57162350" y="3982000"/>
            <a:chExt cx="287500" cy="318825"/>
          </a:xfrm>
        </p:grpSpPr>
        <p:sp>
          <p:nvSpPr>
            <p:cNvPr id="2848" name="Google Shape;2848;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6" name="Google Shape;2856;p85"/>
          <p:cNvGrpSpPr/>
          <p:nvPr/>
        </p:nvGrpSpPr>
        <p:grpSpPr>
          <a:xfrm>
            <a:off x="7070492" y="3206648"/>
            <a:ext cx="358971" cy="357198"/>
            <a:chOff x="-52851675" y="3585650"/>
            <a:chExt cx="319000" cy="317425"/>
          </a:xfrm>
        </p:grpSpPr>
        <p:sp>
          <p:nvSpPr>
            <p:cNvPr id="2857" name="Google Shape;2857;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3" name="Google Shape;2863;p85"/>
          <p:cNvGrpSpPr/>
          <p:nvPr/>
        </p:nvGrpSpPr>
        <p:grpSpPr>
          <a:xfrm>
            <a:off x="7092647" y="3668449"/>
            <a:ext cx="314662" cy="358999"/>
            <a:chOff x="-52832000" y="3976300"/>
            <a:chExt cx="279625" cy="319025"/>
          </a:xfrm>
        </p:grpSpPr>
        <p:sp>
          <p:nvSpPr>
            <p:cNvPr id="2864" name="Google Shape;2864;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9" name="Google Shape;2869;p85"/>
          <p:cNvGrpSpPr/>
          <p:nvPr/>
        </p:nvGrpSpPr>
        <p:grpSpPr>
          <a:xfrm>
            <a:off x="6209853" y="4123097"/>
            <a:ext cx="316434" cy="358099"/>
            <a:chOff x="-51633225" y="3198925"/>
            <a:chExt cx="281200" cy="318225"/>
          </a:xfrm>
        </p:grpSpPr>
        <p:sp>
          <p:nvSpPr>
            <p:cNvPr id="2870" name="Google Shape;2870;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7" name="Google Shape;2877;p85"/>
          <p:cNvGrpSpPr/>
          <p:nvPr/>
        </p:nvGrpSpPr>
        <p:grpSpPr>
          <a:xfrm>
            <a:off x="6628676" y="1381018"/>
            <a:ext cx="365188" cy="357226"/>
            <a:chOff x="-56396775" y="3199700"/>
            <a:chExt cx="324525" cy="317450"/>
          </a:xfrm>
        </p:grpSpPr>
        <p:sp>
          <p:nvSpPr>
            <p:cNvPr id="2878" name="Google Shape;2878;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4" name="Google Shape;2884;p85"/>
          <p:cNvGrpSpPr/>
          <p:nvPr/>
        </p:nvGrpSpPr>
        <p:grpSpPr>
          <a:xfrm>
            <a:off x="6631771" y="1846953"/>
            <a:ext cx="358999" cy="335958"/>
            <a:chOff x="-56394425" y="3600600"/>
            <a:chExt cx="319025" cy="298550"/>
          </a:xfrm>
        </p:grpSpPr>
        <p:sp>
          <p:nvSpPr>
            <p:cNvPr id="2885" name="Google Shape;2885;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8" name="Google Shape;2888;p85"/>
          <p:cNvGrpSpPr/>
          <p:nvPr/>
        </p:nvGrpSpPr>
        <p:grpSpPr>
          <a:xfrm>
            <a:off x="6662538" y="2277717"/>
            <a:ext cx="327068" cy="357198"/>
            <a:chOff x="-56379450" y="3983400"/>
            <a:chExt cx="290650" cy="317425"/>
          </a:xfrm>
        </p:grpSpPr>
        <p:sp>
          <p:nvSpPr>
            <p:cNvPr id="2889" name="Google Shape;2889;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85"/>
            <p:cNvSpPr/>
            <p:nvPr/>
          </p:nvSpPr>
          <p:spPr>
            <a:xfrm>
              <a:off x="-56181750" y="4039300"/>
              <a:ext cx="0" cy="25"/>
            </a:xfrm>
            <a:custGeom>
              <a:rect b="b" l="l" r="r" t="t"/>
              <a:pathLst>
                <a:path extrusionOk="0" h="1" w="12000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8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7" name="Google Shape;2897;p85"/>
          <p:cNvGrpSpPr/>
          <p:nvPr/>
        </p:nvGrpSpPr>
        <p:grpSpPr>
          <a:xfrm>
            <a:off x="5326242" y="2741864"/>
            <a:ext cx="316434" cy="358971"/>
            <a:chOff x="-54401725" y="3198925"/>
            <a:chExt cx="281200" cy="319000"/>
          </a:xfrm>
        </p:grpSpPr>
        <p:sp>
          <p:nvSpPr>
            <p:cNvPr id="2898" name="Google Shape;2898;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9" name="Google Shape;2909;p85"/>
          <p:cNvGrpSpPr/>
          <p:nvPr/>
        </p:nvGrpSpPr>
        <p:grpSpPr>
          <a:xfrm>
            <a:off x="5327128" y="3211965"/>
            <a:ext cx="314662" cy="358099"/>
            <a:chOff x="-54401725" y="3590375"/>
            <a:chExt cx="279625" cy="318225"/>
          </a:xfrm>
        </p:grpSpPr>
        <p:sp>
          <p:nvSpPr>
            <p:cNvPr id="2910" name="Google Shape;2910;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6" name="Google Shape;2916;p85"/>
          <p:cNvGrpSpPr/>
          <p:nvPr/>
        </p:nvGrpSpPr>
        <p:grpSpPr>
          <a:xfrm>
            <a:off x="5324920" y="3675538"/>
            <a:ext cx="319079" cy="358099"/>
            <a:chOff x="-54403300" y="3982600"/>
            <a:chExt cx="283550" cy="318225"/>
          </a:xfrm>
        </p:grpSpPr>
        <p:sp>
          <p:nvSpPr>
            <p:cNvPr id="2917" name="Google Shape;2917;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2" name="Google Shape;2922;p85"/>
          <p:cNvGrpSpPr/>
          <p:nvPr/>
        </p:nvGrpSpPr>
        <p:grpSpPr>
          <a:xfrm>
            <a:off x="7512313" y="2736772"/>
            <a:ext cx="356298" cy="356973"/>
            <a:chOff x="-52458650" y="3194400"/>
            <a:chExt cx="316625" cy="317225"/>
          </a:xfrm>
        </p:grpSpPr>
        <p:sp>
          <p:nvSpPr>
            <p:cNvPr id="2923" name="Google Shape;2923;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1" name="Google Shape;2931;p85"/>
          <p:cNvGrpSpPr/>
          <p:nvPr/>
        </p:nvGrpSpPr>
        <p:grpSpPr>
          <a:xfrm>
            <a:off x="4881188" y="2741864"/>
            <a:ext cx="314662" cy="358971"/>
            <a:chOff x="-54793175" y="3198925"/>
            <a:chExt cx="279625" cy="319000"/>
          </a:xfrm>
        </p:grpSpPr>
        <p:sp>
          <p:nvSpPr>
            <p:cNvPr id="2932" name="Google Shape;2932;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9" name="Google Shape;2939;p85"/>
          <p:cNvGrpSpPr/>
          <p:nvPr/>
        </p:nvGrpSpPr>
        <p:grpSpPr>
          <a:xfrm>
            <a:off x="7521611" y="3205748"/>
            <a:ext cx="337703" cy="357845"/>
            <a:chOff x="-52450000" y="3584850"/>
            <a:chExt cx="300100" cy="318000"/>
          </a:xfrm>
        </p:grpSpPr>
        <p:sp>
          <p:nvSpPr>
            <p:cNvPr id="2940" name="Google Shape;2940;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7" name="Google Shape;2947;p85"/>
          <p:cNvGrpSpPr/>
          <p:nvPr/>
        </p:nvGrpSpPr>
        <p:grpSpPr>
          <a:xfrm>
            <a:off x="7533131" y="3670221"/>
            <a:ext cx="314662" cy="357226"/>
            <a:chOff x="-52440550" y="3977875"/>
            <a:chExt cx="279625" cy="317450"/>
          </a:xfrm>
        </p:grpSpPr>
        <p:sp>
          <p:nvSpPr>
            <p:cNvPr id="2948" name="Google Shape;2948;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6" name="Google Shape;2956;p85"/>
          <p:cNvGrpSpPr/>
          <p:nvPr/>
        </p:nvGrpSpPr>
        <p:grpSpPr>
          <a:xfrm>
            <a:off x="6645066" y="4126427"/>
            <a:ext cx="314662" cy="358999"/>
            <a:chOff x="-51623775" y="3584850"/>
            <a:chExt cx="279625" cy="319025"/>
          </a:xfrm>
        </p:grpSpPr>
        <p:sp>
          <p:nvSpPr>
            <p:cNvPr id="2957" name="Google Shape;2957;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6" name="Google Shape;2966;p85"/>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Help &amp; Support Icons</a:t>
            </a:r>
            <a:endParaRPr b="0" i="0" sz="2400" u="none" cap="none" strike="noStrike">
              <a:solidFill>
                <a:srgbClr val="FFFFFF"/>
              </a:solidFill>
              <a:latin typeface="Arial"/>
              <a:ea typeface="Arial"/>
              <a:cs typeface="Arial"/>
              <a:sym typeface="Arial"/>
            </a:endParaRPr>
          </a:p>
        </p:txBody>
      </p:sp>
      <p:sp>
        <p:nvSpPr>
          <p:cNvPr id="2967" name="Google Shape;2967;p85"/>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Avatar Icons</a:t>
            </a:r>
            <a:endParaRPr b="0" i="0" sz="2400"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ph idx="5" type="subTitle"/>
          </p:nvPr>
        </p:nvSpPr>
        <p:spPr>
          <a:xfrm>
            <a:off x="715480" y="4018874"/>
            <a:ext cx="2439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Front-end Developer</a:t>
            </a:r>
            <a:endParaRPr/>
          </a:p>
        </p:txBody>
      </p:sp>
      <p:sp>
        <p:nvSpPr>
          <p:cNvPr id="306" name="Google Shape;306;p41"/>
          <p:cNvSpPr txBox="1"/>
          <p:nvPr>
            <p:ph idx="15"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TEAM MEMBERS</a:t>
            </a:r>
            <a:endParaRPr b="1"/>
          </a:p>
        </p:txBody>
      </p:sp>
      <p:sp>
        <p:nvSpPr>
          <p:cNvPr id="307" name="Google Shape;307;p41"/>
          <p:cNvSpPr txBox="1"/>
          <p:nvPr>
            <p:ph type="title"/>
          </p:nvPr>
        </p:nvSpPr>
        <p:spPr>
          <a:xfrm>
            <a:off x="3289981" y="1333208"/>
            <a:ext cx="2439300" cy="37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latin typeface="Calibri"/>
                <a:ea typeface="Calibri"/>
                <a:cs typeface="Calibri"/>
                <a:sym typeface="Calibri"/>
              </a:rPr>
              <a:t>NGÔ ĐĂNG HÀ AN</a:t>
            </a:r>
            <a:endParaRPr>
              <a:latin typeface="Calibri"/>
              <a:ea typeface="Calibri"/>
              <a:cs typeface="Calibri"/>
              <a:sym typeface="Calibri"/>
            </a:endParaRPr>
          </a:p>
        </p:txBody>
      </p:sp>
      <p:sp>
        <p:nvSpPr>
          <p:cNvPr id="308" name="Google Shape;308;p41"/>
          <p:cNvSpPr txBox="1"/>
          <p:nvPr>
            <p:ph idx="1" type="subTitle"/>
          </p:nvPr>
        </p:nvSpPr>
        <p:spPr>
          <a:xfrm>
            <a:off x="3292119" y="1710678"/>
            <a:ext cx="2439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Supervisor</a:t>
            </a:r>
            <a:endParaRPr/>
          </a:p>
        </p:txBody>
      </p:sp>
      <p:sp>
        <p:nvSpPr>
          <p:cNvPr id="309" name="Google Shape;309;p41"/>
          <p:cNvSpPr txBox="1"/>
          <p:nvPr>
            <p:ph idx="2" type="title"/>
          </p:nvPr>
        </p:nvSpPr>
        <p:spPr>
          <a:xfrm>
            <a:off x="1273780" y="2523066"/>
            <a:ext cx="3237259" cy="37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latin typeface="Calibri"/>
                <a:ea typeface="Calibri"/>
                <a:cs typeface="Calibri"/>
                <a:sym typeface="Calibri"/>
              </a:rPr>
              <a:t>TRẦN THỊ VÂN KHÁNH</a:t>
            </a:r>
            <a:endParaRPr>
              <a:latin typeface="Calibri"/>
              <a:ea typeface="Calibri"/>
              <a:cs typeface="Calibri"/>
              <a:sym typeface="Calibri"/>
            </a:endParaRPr>
          </a:p>
        </p:txBody>
      </p:sp>
      <p:sp>
        <p:nvSpPr>
          <p:cNvPr id="310" name="Google Shape;310;p41"/>
          <p:cNvSpPr txBox="1"/>
          <p:nvPr>
            <p:ph idx="3" type="subTitle"/>
          </p:nvPr>
        </p:nvSpPr>
        <p:spPr>
          <a:xfrm>
            <a:off x="1654785" y="2900536"/>
            <a:ext cx="2439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Team Leader</a:t>
            </a:r>
            <a:endParaRPr/>
          </a:p>
          <a:p>
            <a:pPr indent="0" lvl="0" marL="0" rtl="0" algn="ctr">
              <a:lnSpc>
                <a:spcPct val="100000"/>
              </a:lnSpc>
              <a:spcBef>
                <a:spcPts val="0"/>
              </a:spcBef>
              <a:spcAft>
                <a:spcPts val="0"/>
              </a:spcAft>
              <a:buSzPts val="1400"/>
              <a:buNone/>
            </a:pPr>
            <a:r>
              <a:rPr lang="en"/>
              <a:t>Backend Developer</a:t>
            </a:r>
            <a:endParaRPr/>
          </a:p>
        </p:txBody>
      </p:sp>
      <p:sp>
        <p:nvSpPr>
          <p:cNvPr id="311" name="Google Shape;311;p41"/>
          <p:cNvSpPr txBox="1"/>
          <p:nvPr>
            <p:ph idx="4" type="title"/>
          </p:nvPr>
        </p:nvSpPr>
        <p:spPr>
          <a:xfrm>
            <a:off x="641966" y="3638575"/>
            <a:ext cx="2634729" cy="36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latin typeface="Calibri"/>
                <a:ea typeface="Calibri"/>
                <a:cs typeface="Calibri"/>
                <a:sym typeface="Calibri"/>
              </a:rPr>
              <a:t>PHẠM TRUNG NGUYÊN</a:t>
            </a:r>
            <a:endParaRPr>
              <a:latin typeface="Calibri"/>
              <a:ea typeface="Calibri"/>
              <a:cs typeface="Calibri"/>
              <a:sym typeface="Calibri"/>
            </a:endParaRPr>
          </a:p>
        </p:txBody>
      </p:sp>
      <p:sp>
        <p:nvSpPr>
          <p:cNvPr id="312" name="Google Shape;312;p41"/>
          <p:cNvSpPr txBox="1"/>
          <p:nvPr>
            <p:ph idx="6" type="title"/>
          </p:nvPr>
        </p:nvSpPr>
        <p:spPr>
          <a:xfrm>
            <a:off x="3352348" y="3638575"/>
            <a:ext cx="2439300" cy="36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latin typeface="Calibri"/>
                <a:ea typeface="Calibri"/>
                <a:cs typeface="Calibri"/>
                <a:sym typeface="Calibri"/>
              </a:rPr>
              <a:t>LÊ VŨ LÂM DUY</a:t>
            </a:r>
            <a:endParaRPr>
              <a:latin typeface="Calibri"/>
              <a:ea typeface="Calibri"/>
              <a:cs typeface="Calibri"/>
              <a:sym typeface="Calibri"/>
            </a:endParaRPr>
          </a:p>
        </p:txBody>
      </p:sp>
      <p:sp>
        <p:nvSpPr>
          <p:cNvPr id="313" name="Google Shape;313;p41"/>
          <p:cNvSpPr txBox="1"/>
          <p:nvPr>
            <p:ph idx="7" type="subTitle"/>
          </p:nvPr>
        </p:nvSpPr>
        <p:spPr>
          <a:xfrm>
            <a:off x="3352352" y="4018874"/>
            <a:ext cx="24393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Backend Developer</a:t>
            </a:r>
            <a:endParaRPr/>
          </a:p>
        </p:txBody>
      </p:sp>
      <p:sp>
        <p:nvSpPr>
          <p:cNvPr id="314" name="Google Shape;314;p41"/>
          <p:cNvSpPr txBox="1"/>
          <p:nvPr>
            <p:ph idx="8" type="title"/>
          </p:nvPr>
        </p:nvSpPr>
        <p:spPr>
          <a:xfrm>
            <a:off x="4956074" y="2531942"/>
            <a:ext cx="2435100" cy="37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latin typeface="Calibri"/>
                <a:ea typeface="Calibri"/>
                <a:cs typeface="Calibri"/>
                <a:sym typeface="Calibri"/>
              </a:rPr>
              <a:t>HỒ GIA MẪN</a:t>
            </a:r>
            <a:endParaRPr>
              <a:latin typeface="Calibri"/>
              <a:ea typeface="Calibri"/>
              <a:cs typeface="Calibri"/>
              <a:sym typeface="Calibri"/>
            </a:endParaRPr>
          </a:p>
        </p:txBody>
      </p:sp>
      <p:sp>
        <p:nvSpPr>
          <p:cNvPr id="315" name="Google Shape;315;p41"/>
          <p:cNvSpPr txBox="1"/>
          <p:nvPr>
            <p:ph idx="9" type="subTitle"/>
          </p:nvPr>
        </p:nvSpPr>
        <p:spPr>
          <a:xfrm>
            <a:off x="4956078" y="2909412"/>
            <a:ext cx="24351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Backend Developer</a:t>
            </a:r>
            <a:endParaRPr/>
          </a:p>
        </p:txBody>
      </p:sp>
      <p:sp>
        <p:nvSpPr>
          <p:cNvPr id="316" name="Google Shape;316;p41"/>
          <p:cNvSpPr txBox="1"/>
          <p:nvPr>
            <p:ph idx="13" type="title"/>
          </p:nvPr>
        </p:nvSpPr>
        <p:spPr>
          <a:xfrm>
            <a:off x="5997475" y="3638575"/>
            <a:ext cx="2435100" cy="36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latin typeface="Calibri"/>
                <a:ea typeface="Calibri"/>
                <a:cs typeface="Calibri"/>
                <a:sym typeface="Calibri"/>
              </a:rPr>
              <a:t>TỐNG ĐỨC TRUNG</a:t>
            </a:r>
            <a:endParaRPr>
              <a:latin typeface="Calibri"/>
              <a:ea typeface="Calibri"/>
              <a:cs typeface="Calibri"/>
              <a:sym typeface="Calibri"/>
            </a:endParaRPr>
          </a:p>
        </p:txBody>
      </p:sp>
      <p:sp>
        <p:nvSpPr>
          <p:cNvPr id="317" name="Google Shape;317;p41"/>
          <p:cNvSpPr txBox="1"/>
          <p:nvPr>
            <p:ph idx="14" type="subTitle"/>
          </p:nvPr>
        </p:nvSpPr>
        <p:spPr>
          <a:xfrm>
            <a:off x="5997478" y="4018874"/>
            <a:ext cx="24351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Backend Developer</a:t>
            </a:r>
            <a:endParaRPr/>
          </a:p>
        </p:txBody>
      </p:sp>
      <p:cxnSp>
        <p:nvCxnSpPr>
          <p:cNvPr id="318" name="Google Shape;318;p41"/>
          <p:cNvCxnSpPr/>
          <p:nvPr/>
        </p:nvCxnSpPr>
        <p:spPr>
          <a:xfrm>
            <a:off x="3289981" y="1719784"/>
            <a:ext cx="2443576" cy="0"/>
          </a:xfrm>
          <a:prstGeom prst="straightConnector1">
            <a:avLst/>
          </a:prstGeom>
          <a:noFill/>
          <a:ln cap="flat" cmpd="sng" w="19050">
            <a:solidFill>
              <a:schemeClr val="dk1"/>
            </a:solidFill>
            <a:prstDash val="solid"/>
            <a:round/>
            <a:headEnd len="sm" w="sm" type="none"/>
            <a:tailEnd len="sm" w="sm" type="none"/>
          </a:ln>
        </p:spPr>
      </p:cxnSp>
      <p:cxnSp>
        <p:nvCxnSpPr>
          <p:cNvPr id="319" name="Google Shape;319;p41"/>
          <p:cNvCxnSpPr/>
          <p:nvPr/>
        </p:nvCxnSpPr>
        <p:spPr>
          <a:xfrm>
            <a:off x="3289981" y="1338784"/>
            <a:ext cx="2443576" cy="0"/>
          </a:xfrm>
          <a:prstGeom prst="straightConnector1">
            <a:avLst/>
          </a:prstGeom>
          <a:noFill/>
          <a:ln cap="flat" cmpd="sng" w="9525">
            <a:solidFill>
              <a:schemeClr val="dk1"/>
            </a:solidFill>
            <a:prstDash val="solid"/>
            <a:round/>
            <a:headEnd len="sm" w="sm" type="none"/>
            <a:tailEnd len="sm" w="sm" type="none"/>
          </a:ln>
        </p:spPr>
      </p:cxnSp>
      <p:cxnSp>
        <p:nvCxnSpPr>
          <p:cNvPr id="320" name="Google Shape;320;p41"/>
          <p:cNvCxnSpPr/>
          <p:nvPr/>
        </p:nvCxnSpPr>
        <p:spPr>
          <a:xfrm>
            <a:off x="1652647" y="2909642"/>
            <a:ext cx="2443576" cy="0"/>
          </a:xfrm>
          <a:prstGeom prst="straightConnector1">
            <a:avLst/>
          </a:prstGeom>
          <a:noFill/>
          <a:ln cap="flat" cmpd="sng" w="19050">
            <a:solidFill>
              <a:schemeClr val="dk1"/>
            </a:solidFill>
            <a:prstDash val="solid"/>
            <a:round/>
            <a:headEnd len="sm" w="sm" type="none"/>
            <a:tailEnd len="sm" w="sm" type="none"/>
          </a:ln>
        </p:spPr>
      </p:cxnSp>
      <p:cxnSp>
        <p:nvCxnSpPr>
          <p:cNvPr id="321" name="Google Shape;321;p41"/>
          <p:cNvCxnSpPr/>
          <p:nvPr/>
        </p:nvCxnSpPr>
        <p:spPr>
          <a:xfrm>
            <a:off x="1652647" y="2528642"/>
            <a:ext cx="2443576" cy="0"/>
          </a:xfrm>
          <a:prstGeom prst="straightConnector1">
            <a:avLst/>
          </a:prstGeom>
          <a:noFill/>
          <a:ln cap="flat" cmpd="sng" w="9525">
            <a:solidFill>
              <a:schemeClr val="dk1"/>
            </a:solidFill>
            <a:prstDash val="solid"/>
            <a:round/>
            <a:headEnd len="sm" w="sm" type="none"/>
            <a:tailEnd len="sm" w="sm" type="none"/>
          </a:ln>
        </p:spPr>
      </p:cxnSp>
      <p:cxnSp>
        <p:nvCxnSpPr>
          <p:cNvPr id="322" name="Google Shape;322;p41"/>
          <p:cNvCxnSpPr/>
          <p:nvPr/>
        </p:nvCxnSpPr>
        <p:spPr>
          <a:xfrm>
            <a:off x="4954034" y="2918518"/>
            <a:ext cx="2439188" cy="0"/>
          </a:xfrm>
          <a:prstGeom prst="straightConnector1">
            <a:avLst/>
          </a:prstGeom>
          <a:noFill/>
          <a:ln cap="flat" cmpd="sng" w="19050">
            <a:solidFill>
              <a:schemeClr val="dk1"/>
            </a:solidFill>
            <a:prstDash val="solid"/>
            <a:round/>
            <a:headEnd len="sm" w="sm" type="none"/>
            <a:tailEnd len="sm" w="sm" type="none"/>
          </a:ln>
        </p:spPr>
      </p:cxnSp>
      <p:cxnSp>
        <p:nvCxnSpPr>
          <p:cNvPr id="323" name="Google Shape;323;p41"/>
          <p:cNvCxnSpPr/>
          <p:nvPr/>
        </p:nvCxnSpPr>
        <p:spPr>
          <a:xfrm>
            <a:off x="4954034" y="2537518"/>
            <a:ext cx="2439188" cy="0"/>
          </a:xfrm>
          <a:prstGeom prst="straightConnector1">
            <a:avLst/>
          </a:prstGeom>
          <a:noFill/>
          <a:ln cap="flat" cmpd="sng" w="9525">
            <a:solidFill>
              <a:schemeClr val="dk1"/>
            </a:solidFill>
            <a:prstDash val="solid"/>
            <a:round/>
            <a:headEnd len="sm" w="sm" type="none"/>
            <a:tailEnd len="sm" w="sm" type="none"/>
          </a:ln>
        </p:spPr>
      </p:cxnSp>
      <p:cxnSp>
        <p:nvCxnSpPr>
          <p:cNvPr id="324" name="Google Shape;324;p41"/>
          <p:cNvCxnSpPr/>
          <p:nvPr/>
        </p:nvCxnSpPr>
        <p:spPr>
          <a:xfrm>
            <a:off x="713342" y="4017090"/>
            <a:ext cx="2443576" cy="0"/>
          </a:xfrm>
          <a:prstGeom prst="straightConnector1">
            <a:avLst/>
          </a:prstGeom>
          <a:noFill/>
          <a:ln cap="flat" cmpd="sng" w="19050">
            <a:solidFill>
              <a:schemeClr val="dk1"/>
            </a:solidFill>
            <a:prstDash val="solid"/>
            <a:round/>
            <a:headEnd len="sm" w="sm" type="none"/>
            <a:tailEnd len="sm" w="sm" type="none"/>
          </a:ln>
        </p:spPr>
      </p:cxnSp>
      <p:cxnSp>
        <p:nvCxnSpPr>
          <p:cNvPr id="325" name="Google Shape;325;p41"/>
          <p:cNvCxnSpPr/>
          <p:nvPr/>
        </p:nvCxnSpPr>
        <p:spPr>
          <a:xfrm>
            <a:off x="713342" y="3636090"/>
            <a:ext cx="2443576" cy="0"/>
          </a:xfrm>
          <a:prstGeom prst="straightConnector1">
            <a:avLst/>
          </a:prstGeom>
          <a:noFill/>
          <a:ln cap="flat" cmpd="sng" w="9525">
            <a:solidFill>
              <a:schemeClr val="dk1"/>
            </a:solidFill>
            <a:prstDash val="solid"/>
            <a:round/>
            <a:headEnd len="sm" w="sm" type="none"/>
            <a:tailEnd len="sm" w="sm" type="none"/>
          </a:ln>
        </p:spPr>
      </p:cxnSp>
      <p:cxnSp>
        <p:nvCxnSpPr>
          <p:cNvPr id="326" name="Google Shape;326;p41"/>
          <p:cNvCxnSpPr/>
          <p:nvPr/>
        </p:nvCxnSpPr>
        <p:spPr>
          <a:xfrm>
            <a:off x="3350214" y="4017090"/>
            <a:ext cx="2443576" cy="0"/>
          </a:xfrm>
          <a:prstGeom prst="straightConnector1">
            <a:avLst/>
          </a:prstGeom>
          <a:noFill/>
          <a:ln cap="flat" cmpd="sng" w="19050">
            <a:solidFill>
              <a:schemeClr val="dk1"/>
            </a:solidFill>
            <a:prstDash val="solid"/>
            <a:round/>
            <a:headEnd len="sm" w="sm" type="none"/>
            <a:tailEnd len="sm" w="sm" type="none"/>
          </a:ln>
        </p:spPr>
      </p:cxnSp>
      <p:cxnSp>
        <p:nvCxnSpPr>
          <p:cNvPr id="327" name="Google Shape;327;p41"/>
          <p:cNvCxnSpPr/>
          <p:nvPr/>
        </p:nvCxnSpPr>
        <p:spPr>
          <a:xfrm>
            <a:off x="3350214" y="3636090"/>
            <a:ext cx="2443576" cy="0"/>
          </a:xfrm>
          <a:prstGeom prst="straightConnector1">
            <a:avLst/>
          </a:prstGeom>
          <a:noFill/>
          <a:ln cap="flat" cmpd="sng" w="9525">
            <a:solidFill>
              <a:schemeClr val="dk1"/>
            </a:solidFill>
            <a:prstDash val="solid"/>
            <a:round/>
            <a:headEnd len="sm" w="sm" type="none"/>
            <a:tailEnd len="sm" w="sm" type="none"/>
          </a:ln>
        </p:spPr>
      </p:cxnSp>
      <p:cxnSp>
        <p:nvCxnSpPr>
          <p:cNvPr id="328" name="Google Shape;328;p41"/>
          <p:cNvCxnSpPr/>
          <p:nvPr/>
        </p:nvCxnSpPr>
        <p:spPr>
          <a:xfrm>
            <a:off x="5995434" y="4017090"/>
            <a:ext cx="2439188" cy="0"/>
          </a:xfrm>
          <a:prstGeom prst="straightConnector1">
            <a:avLst/>
          </a:prstGeom>
          <a:noFill/>
          <a:ln cap="flat" cmpd="sng" w="19050">
            <a:solidFill>
              <a:schemeClr val="dk1"/>
            </a:solidFill>
            <a:prstDash val="solid"/>
            <a:round/>
            <a:headEnd len="sm" w="sm" type="none"/>
            <a:tailEnd len="sm" w="sm" type="none"/>
          </a:ln>
        </p:spPr>
      </p:cxnSp>
      <p:cxnSp>
        <p:nvCxnSpPr>
          <p:cNvPr id="329" name="Google Shape;329;p41"/>
          <p:cNvCxnSpPr/>
          <p:nvPr/>
        </p:nvCxnSpPr>
        <p:spPr>
          <a:xfrm>
            <a:off x="5995434" y="3636090"/>
            <a:ext cx="243918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71" name="Shape 2971"/>
        <p:cNvGrpSpPr/>
        <p:nvPr/>
      </p:nvGrpSpPr>
      <p:grpSpPr>
        <a:xfrm>
          <a:off x="0" y="0"/>
          <a:ext cx="0" cy="0"/>
          <a:chOff x="0" y="0"/>
          <a:chExt cx="0" cy="0"/>
        </a:xfrm>
      </p:grpSpPr>
      <p:grpSp>
        <p:nvGrpSpPr>
          <p:cNvPr id="2972" name="Google Shape;2972;p86"/>
          <p:cNvGrpSpPr/>
          <p:nvPr/>
        </p:nvGrpSpPr>
        <p:grpSpPr>
          <a:xfrm>
            <a:off x="885675" y="1386849"/>
            <a:ext cx="276003" cy="357300"/>
            <a:chOff x="-50469125" y="3183175"/>
            <a:chExt cx="233150" cy="301825"/>
          </a:xfrm>
        </p:grpSpPr>
        <p:sp>
          <p:nvSpPr>
            <p:cNvPr id="2973" name="Google Shape;2973;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6" name="Google Shape;2976;p86"/>
          <p:cNvGrpSpPr/>
          <p:nvPr/>
        </p:nvGrpSpPr>
        <p:grpSpPr>
          <a:xfrm>
            <a:off x="845574" y="1822251"/>
            <a:ext cx="356205" cy="355288"/>
            <a:chOff x="-50504575" y="3550975"/>
            <a:chExt cx="300900" cy="300125"/>
          </a:xfrm>
        </p:grpSpPr>
        <p:sp>
          <p:nvSpPr>
            <p:cNvPr id="2977" name="Google Shape;2977;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1" name="Google Shape;2981;p86"/>
          <p:cNvGrpSpPr/>
          <p:nvPr/>
        </p:nvGrpSpPr>
        <p:grpSpPr>
          <a:xfrm>
            <a:off x="845574" y="2260493"/>
            <a:ext cx="356205" cy="354341"/>
            <a:chOff x="-50503000" y="3921175"/>
            <a:chExt cx="300900" cy="299325"/>
          </a:xfrm>
        </p:grpSpPr>
        <p:sp>
          <p:nvSpPr>
            <p:cNvPr id="2982" name="Google Shape;2982;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7" name="Google Shape;2987;p86"/>
          <p:cNvGrpSpPr/>
          <p:nvPr/>
        </p:nvGrpSpPr>
        <p:grpSpPr>
          <a:xfrm>
            <a:off x="3049627" y="1406411"/>
            <a:ext cx="355258" cy="356205"/>
            <a:chOff x="-48630025" y="3199700"/>
            <a:chExt cx="300100" cy="300900"/>
          </a:xfrm>
        </p:grpSpPr>
        <p:sp>
          <p:nvSpPr>
            <p:cNvPr id="2988" name="Google Shape;2988;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1" name="Google Shape;2991;p86"/>
          <p:cNvGrpSpPr/>
          <p:nvPr/>
        </p:nvGrpSpPr>
        <p:grpSpPr>
          <a:xfrm>
            <a:off x="3049627" y="1843707"/>
            <a:ext cx="355258" cy="355258"/>
            <a:chOff x="-48630025" y="3569100"/>
            <a:chExt cx="300100" cy="300100"/>
          </a:xfrm>
        </p:grpSpPr>
        <p:sp>
          <p:nvSpPr>
            <p:cNvPr id="2992" name="Google Shape;2992;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2" name="Google Shape;3002;p86"/>
          <p:cNvGrpSpPr/>
          <p:nvPr/>
        </p:nvGrpSpPr>
        <p:grpSpPr>
          <a:xfrm>
            <a:off x="3050101" y="2281003"/>
            <a:ext cx="354311" cy="353394"/>
            <a:chOff x="-48629225" y="3938500"/>
            <a:chExt cx="299300" cy="298525"/>
          </a:xfrm>
        </p:grpSpPr>
        <p:sp>
          <p:nvSpPr>
            <p:cNvPr id="3003" name="Google Shape;3003;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7" name="Google Shape;3007;p86"/>
          <p:cNvGrpSpPr/>
          <p:nvPr/>
        </p:nvGrpSpPr>
        <p:grpSpPr>
          <a:xfrm>
            <a:off x="1785504" y="2752344"/>
            <a:ext cx="311458" cy="354341"/>
            <a:chOff x="-46762575" y="3200500"/>
            <a:chExt cx="263100" cy="299325"/>
          </a:xfrm>
        </p:grpSpPr>
        <p:sp>
          <p:nvSpPr>
            <p:cNvPr id="3008" name="Google Shape;3008;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3" name="Google Shape;3013;p86"/>
          <p:cNvGrpSpPr/>
          <p:nvPr/>
        </p:nvGrpSpPr>
        <p:grpSpPr>
          <a:xfrm>
            <a:off x="1763589" y="3211066"/>
            <a:ext cx="355288" cy="312375"/>
            <a:chOff x="-46779900" y="3588000"/>
            <a:chExt cx="300125" cy="263875"/>
          </a:xfrm>
        </p:grpSpPr>
        <p:sp>
          <p:nvSpPr>
            <p:cNvPr id="3014" name="Google Shape;3014;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8" name="Google Shape;3018;p86"/>
          <p:cNvGrpSpPr/>
          <p:nvPr/>
        </p:nvGrpSpPr>
        <p:grpSpPr>
          <a:xfrm>
            <a:off x="1764062" y="3625988"/>
            <a:ext cx="354341" cy="353394"/>
            <a:chOff x="-46779100" y="3938500"/>
            <a:chExt cx="299325" cy="298525"/>
          </a:xfrm>
        </p:grpSpPr>
        <p:sp>
          <p:nvSpPr>
            <p:cNvPr id="3019" name="Google Shape;3019;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1" name="Google Shape;3021;p86"/>
          <p:cNvGrpSpPr/>
          <p:nvPr/>
        </p:nvGrpSpPr>
        <p:grpSpPr>
          <a:xfrm>
            <a:off x="3971800" y="2758855"/>
            <a:ext cx="355258" cy="355288"/>
            <a:chOff x="-44924250" y="3206000"/>
            <a:chExt cx="300100" cy="300125"/>
          </a:xfrm>
        </p:grpSpPr>
        <p:sp>
          <p:nvSpPr>
            <p:cNvPr id="3022" name="Google Shape;3022;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7" name="Google Shape;3027;p86"/>
          <p:cNvGrpSpPr/>
          <p:nvPr/>
        </p:nvGrpSpPr>
        <p:grpSpPr>
          <a:xfrm>
            <a:off x="1286286" y="1386849"/>
            <a:ext cx="355258" cy="355258"/>
            <a:chOff x="-50134375" y="3183175"/>
            <a:chExt cx="300100" cy="300100"/>
          </a:xfrm>
        </p:grpSpPr>
        <p:sp>
          <p:nvSpPr>
            <p:cNvPr id="3028" name="Google Shape;3028;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8" name="Google Shape;3038;p86"/>
          <p:cNvGrpSpPr/>
          <p:nvPr/>
        </p:nvGrpSpPr>
        <p:grpSpPr>
          <a:xfrm>
            <a:off x="1286286" y="1822251"/>
            <a:ext cx="355258" cy="355288"/>
            <a:chOff x="-50134375" y="3550975"/>
            <a:chExt cx="300100" cy="300125"/>
          </a:xfrm>
        </p:grpSpPr>
        <p:sp>
          <p:nvSpPr>
            <p:cNvPr id="3039" name="Google Shape;3039;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1" name="Google Shape;3041;p86"/>
          <p:cNvGrpSpPr/>
          <p:nvPr/>
        </p:nvGrpSpPr>
        <p:grpSpPr>
          <a:xfrm>
            <a:off x="1286286" y="2259783"/>
            <a:ext cx="355258" cy="355051"/>
            <a:chOff x="-50134375" y="3920575"/>
            <a:chExt cx="300100" cy="299925"/>
          </a:xfrm>
        </p:grpSpPr>
        <p:sp>
          <p:nvSpPr>
            <p:cNvPr id="3042" name="Google Shape;3042;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5" name="Google Shape;3045;p86"/>
          <p:cNvGrpSpPr/>
          <p:nvPr/>
        </p:nvGrpSpPr>
        <p:grpSpPr>
          <a:xfrm>
            <a:off x="3497010" y="1407358"/>
            <a:ext cx="357123" cy="355258"/>
            <a:chOff x="-48262200" y="3200500"/>
            <a:chExt cx="301675" cy="300100"/>
          </a:xfrm>
        </p:grpSpPr>
        <p:sp>
          <p:nvSpPr>
            <p:cNvPr id="3046" name="Google Shape;3046;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5" name="Google Shape;3055;p86"/>
          <p:cNvGrpSpPr/>
          <p:nvPr/>
        </p:nvGrpSpPr>
        <p:grpSpPr>
          <a:xfrm>
            <a:off x="3526383" y="1844447"/>
            <a:ext cx="298377" cy="354519"/>
            <a:chOff x="-48233050" y="3569725"/>
            <a:chExt cx="252050" cy="299475"/>
          </a:xfrm>
        </p:grpSpPr>
        <p:sp>
          <p:nvSpPr>
            <p:cNvPr id="3056" name="Google Shape;3056;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9" name="Google Shape;3059;p86"/>
          <p:cNvGrpSpPr/>
          <p:nvPr/>
        </p:nvGrpSpPr>
        <p:grpSpPr>
          <a:xfrm>
            <a:off x="3550148" y="2278191"/>
            <a:ext cx="250847" cy="358070"/>
            <a:chOff x="-48216525" y="3936125"/>
            <a:chExt cx="211900" cy="302475"/>
          </a:xfrm>
        </p:grpSpPr>
        <p:sp>
          <p:nvSpPr>
            <p:cNvPr id="3060" name="Google Shape;3060;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4" name="Google Shape;3064;p86"/>
          <p:cNvGrpSpPr/>
          <p:nvPr/>
        </p:nvGrpSpPr>
        <p:grpSpPr>
          <a:xfrm>
            <a:off x="2205866" y="2753261"/>
            <a:ext cx="355258" cy="355288"/>
            <a:chOff x="-46410500" y="3201275"/>
            <a:chExt cx="300100" cy="300125"/>
          </a:xfrm>
        </p:grpSpPr>
        <p:sp>
          <p:nvSpPr>
            <p:cNvPr id="3065" name="Google Shape;3065;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0" name="Google Shape;3070;p86"/>
          <p:cNvGrpSpPr/>
          <p:nvPr/>
        </p:nvGrpSpPr>
        <p:grpSpPr>
          <a:xfrm>
            <a:off x="2205866" y="3188692"/>
            <a:ext cx="355258" cy="356205"/>
            <a:chOff x="-46409700" y="3569100"/>
            <a:chExt cx="300100" cy="300900"/>
          </a:xfrm>
        </p:grpSpPr>
        <p:sp>
          <p:nvSpPr>
            <p:cNvPr id="3071" name="Google Shape;3071;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6" name="Google Shape;3076;p86"/>
          <p:cNvGrpSpPr/>
          <p:nvPr/>
        </p:nvGrpSpPr>
        <p:grpSpPr>
          <a:xfrm>
            <a:off x="2193747" y="3624124"/>
            <a:ext cx="379497" cy="358070"/>
            <a:chOff x="-46422300" y="3936925"/>
            <a:chExt cx="320575" cy="302475"/>
          </a:xfrm>
        </p:grpSpPr>
        <p:sp>
          <p:nvSpPr>
            <p:cNvPr id="3077" name="Google Shape;3077;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9" name="Google Shape;3079;p86"/>
          <p:cNvGrpSpPr/>
          <p:nvPr/>
        </p:nvGrpSpPr>
        <p:grpSpPr>
          <a:xfrm>
            <a:off x="3971326" y="3178452"/>
            <a:ext cx="356205" cy="355258"/>
            <a:chOff x="-44914800" y="3560450"/>
            <a:chExt cx="300900" cy="300100"/>
          </a:xfrm>
        </p:grpSpPr>
        <p:sp>
          <p:nvSpPr>
            <p:cNvPr id="3080" name="Google Shape;3080;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5" name="Google Shape;3085;p86"/>
          <p:cNvGrpSpPr/>
          <p:nvPr/>
        </p:nvGrpSpPr>
        <p:grpSpPr>
          <a:xfrm>
            <a:off x="1726378" y="1387086"/>
            <a:ext cx="354311" cy="354104"/>
            <a:chOff x="-49764975" y="3183375"/>
            <a:chExt cx="299300" cy="299125"/>
          </a:xfrm>
        </p:grpSpPr>
        <p:sp>
          <p:nvSpPr>
            <p:cNvPr id="3086" name="Google Shape;3086;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5" name="Google Shape;3095;p86"/>
          <p:cNvGrpSpPr/>
          <p:nvPr/>
        </p:nvGrpSpPr>
        <p:grpSpPr>
          <a:xfrm>
            <a:off x="1726378" y="1822547"/>
            <a:ext cx="354311" cy="355909"/>
            <a:chOff x="-49764975" y="3551225"/>
            <a:chExt cx="299300" cy="300650"/>
          </a:xfrm>
        </p:grpSpPr>
        <p:sp>
          <p:nvSpPr>
            <p:cNvPr id="3096" name="Google Shape;3096;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07" name="Google Shape;3107;p86"/>
          <p:cNvGrpSpPr/>
          <p:nvPr/>
        </p:nvGrpSpPr>
        <p:grpSpPr>
          <a:xfrm>
            <a:off x="1724040" y="2259310"/>
            <a:ext cx="358987" cy="355525"/>
            <a:chOff x="-49766550" y="3920175"/>
            <a:chExt cx="303250" cy="300325"/>
          </a:xfrm>
        </p:grpSpPr>
        <p:sp>
          <p:nvSpPr>
            <p:cNvPr id="3108" name="Google Shape;3108;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2" name="Google Shape;3112;p86"/>
          <p:cNvGrpSpPr/>
          <p:nvPr/>
        </p:nvGrpSpPr>
        <p:grpSpPr>
          <a:xfrm>
            <a:off x="3939571" y="1407358"/>
            <a:ext cx="357123" cy="354341"/>
            <a:chOff x="-47892800" y="3200500"/>
            <a:chExt cx="301675" cy="299325"/>
          </a:xfrm>
        </p:grpSpPr>
        <p:sp>
          <p:nvSpPr>
            <p:cNvPr id="3113" name="Google Shape;3113;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9" name="Google Shape;3119;p86"/>
          <p:cNvGrpSpPr/>
          <p:nvPr/>
        </p:nvGrpSpPr>
        <p:grpSpPr>
          <a:xfrm>
            <a:off x="4003437" y="1843707"/>
            <a:ext cx="229391" cy="355258"/>
            <a:chOff x="-47839250" y="3569100"/>
            <a:chExt cx="193775" cy="300100"/>
          </a:xfrm>
        </p:grpSpPr>
        <p:sp>
          <p:nvSpPr>
            <p:cNvPr id="3120" name="Google Shape;3120;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6" name="Google Shape;3126;p86"/>
          <p:cNvGrpSpPr/>
          <p:nvPr/>
        </p:nvGrpSpPr>
        <p:grpSpPr>
          <a:xfrm>
            <a:off x="3940503" y="2280056"/>
            <a:ext cx="355258" cy="356205"/>
            <a:chOff x="-47892800" y="3937700"/>
            <a:chExt cx="300100" cy="300900"/>
          </a:xfrm>
        </p:grpSpPr>
        <p:sp>
          <p:nvSpPr>
            <p:cNvPr id="3127" name="Google Shape;3127;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5" name="Google Shape;3135;p86"/>
          <p:cNvGrpSpPr/>
          <p:nvPr/>
        </p:nvGrpSpPr>
        <p:grpSpPr>
          <a:xfrm>
            <a:off x="2645798" y="2773770"/>
            <a:ext cx="355258" cy="311458"/>
            <a:chOff x="-46042675" y="3218600"/>
            <a:chExt cx="300100" cy="263100"/>
          </a:xfrm>
        </p:grpSpPr>
        <p:sp>
          <p:nvSpPr>
            <p:cNvPr id="3136" name="Google Shape;3136;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2" name="Google Shape;3142;p86"/>
          <p:cNvGrpSpPr/>
          <p:nvPr/>
        </p:nvGrpSpPr>
        <p:grpSpPr>
          <a:xfrm>
            <a:off x="2645798" y="3188219"/>
            <a:ext cx="355258" cy="323118"/>
            <a:chOff x="-46042675" y="3568700"/>
            <a:chExt cx="300100" cy="272950"/>
          </a:xfrm>
        </p:grpSpPr>
        <p:sp>
          <p:nvSpPr>
            <p:cNvPr id="3143" name="Google Shape;3143;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7" name="Google Shape;3147;p86"/>
          <p:cNvGrpSpPr/>
          <p:nvPr/>
        </p:nvGrpSpPr>
        <p:grpSpPr>
          <a:xfrm>
            <a:off x="2687749" y="3625189"/>
            <a:ext cx="271357" cy="356057"/>
            <a:chOff x="-46007225" y="3937825"/>
            <a:chExt cx="229225" cy="300775"/>
          </a:xfrm>
        </p:grpSpPr>
        <p:sp>
          <p:nvSpPr>
            <p:cNvPr id="3148" name="Google Shape;3148;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8" name="Google Shape;3158;p86"/>
          <p:cNvGrpSpPr/>
          <p:nvPr/>
        </p:nvGrpSpPr>
        <p:grpSpPr>
          <a:xfrm>
            <a:off x="3993241" y="3615275"/>
            <a:ext cx="312375" cy="357596"/>
            <a:chOff x="-44895900" y="3929450"/>
            <a:chExt cx="263875" cy="302075"/>
          </a:xfrm>
        </p:grpSpPr>
        <p:sp>
          <p:nvSpPr>
            <p:cNvPr id="3159" name="Google Shape;3159;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5" name="Google Shape;3165;p86"/>
          <p:cNvGrpSpPr/>
          <p:nvPr/>
        </p:nvGrpSpPr>
        <p:grpSpPr>
          <a:xfrm>
            <a:off x="2167060" y="1398036"/>
            <a:ext cx="356205" cy="332885"/>
            <a:chOff x="-49397175" y="3192625"/>
            <a:chExt cx="300900" cy="281200"/>
          </a:xfrm>
        </p:grpSpPr>
        <p:sp>
          <p:nvSpPr>
            <p:cNvPr id="3166" name="Google Shape;3166;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73" name="Google Shape;3173;p86"/>
          <p:cNvGrpSpPr/>
          <p:nvPr/>
        </p:nvGrpSpPr>
        <p:grpSpPr>
          <a:xfrm>
            <a:off x="2193163" y="1822251"/>
            <a:ext cx="304000" cy="356205"/>
            <a:chOff x="-49375900" y="3550975"/>
            <a:chExt cx="256800" cy="300900"/>
          </a:xfrm>
        </p:grpSpPr>
        <p:sp>
          <p:nvSpPr>
            <p:cNvPr id="3174" name="Google Shape;3174;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5" name="Google Shape;3185;p86"/>
          <p:cNvGrpSpPr/>
          <p:nvPr/>
        </p:nvGrpSpPr>
        <p:grpSpPr>
          <a:xfrm>
            <a:off x="2188516" y="2259546"/>
            <a:ext cx="313293" cy="356205"/>
            <a:chOff x="-49378250" y="3920375"/>
            <a:chExt cx="264650" cy="300900"/>
          </a:xfrm>
        </p:grpSpPr>
        <p:sp>
          <p:nvSpPr>
            <p:cNvPr id="3186" name="Google Shape;3186;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3" name="Google Shape;3193;p86"/>
          <p:cNvGrpSpPr/>
          <p:nvPr/>
        </p:nvGrpSpPr>
        <p:grpSpPr>
          <a:xfrm>
            <a:off x="907504" y="2752344"/>
            <a:ext cx="312375" cy="357123"/>
            <a:chOff x="-47505300" y="3200500"/>
            <a:chExt cx="263875" cy="301675"/>
          </a:xfrm>
        </p:grpSpPr>
        <p:sp>
          <p:nvSpPr>
            <p:cNvPr id="3194" name="Google Shape;3194;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7" name="Google Shape;3207;p86"/>
          <p:cNvGrpSpPr/>
          <p:nvPr/>
        </p:nvGrpSpPr>
        <p:grpSpPr>
          <a:xfrm>
            <a:off x="885604" y="3188692"/>
            <a:ext cx="356176" cy="355051"/>
            <a:chOff x="-47524975" y="3569100"/>
            <a:chExt cx="300875" cy="299925"/>
          </a:xfrm>
        </p:grpSpPr>
        <p:sp>
          <p:nvSpPr>
            <p:cNvPr id="3208" name="Google Shape;3208;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3" name="Google Shape;3213;p86"/>
          <p:cNvGrpSpPr/>
          <p:nvPr/>
        </p:nvGrpSpPr>
        <p:grpSpPr>
          <a:xfrm>
            <a:off x="886062" y="3667954"/>
            <a:ext cx="355258" cy="270410"/>
            <a:chOff x="-47523400" y="3973950"/>
            <a:chExt cx="300100" cy="228425"/>
          </a:xfrm>
        </p:grpSpPr>
        <p:sp>
          <p:nvSpPr>
            <p:cNvPr id="3214" name="Google Shape;3214;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9" name="Google Shape;3219;p86"/>
          <p:cNvGrpSpPr/>
          <p:nvPr/>
        </p:nvGrpSpPr>
        <p:grpSpPr>
          <a:xfrm>
            <a:off x="3091183" y="2750953"/>
            <a:ext cx="354341" cy="357596"/>
            <a:chOff x="-45673275" y="3199325"/>
            <a:chExt cx="299325" cy="302075"/>
          </a:xfrm>
        </p:grpSpPr>
        <p:sp>
          <p:nvSpPr>
            <p:cNvPr id="3220" name="Google Shape;3220;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3" name="Google Shape;3223;p86"/>
          <p:cNvGrpSpPr/>
          <p:nvPr/>
        </p:nvGrpSpPr>
        <p:grpSpPr>
          <a:xfrm>
            <a:off x="3090251" y="3209202"/>
            <a:ext cx="356205" cy="314240"/>
            <a:chOff x="-45674075" y="3586425"/>
            <a:chExt cx="300900" cy="265450"/>
          </a:xfrm>
        </p:grpSpPr>
        <p:sp>
          <p:nvSpPr>
            <p:cNvPr id="3224" name="Google Shape;3224;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6" name="Google Shape;3226;p86"/>
          <p:cNvGrpSpPr/>
          <p:nvPr/>
        </p:nvGrpSpPr>
        <p:grpSpPr>
          <a:xfrm>
            <a:off x="3091183" y="3625041"/>
            <a:ext cx="354341" cy="356205"/>
            <a:chOff x="-45673275" y="3937700"/>
            <a:chExt cx="299325" cy="300900"/>
          </a:xfrm>
        </p:grpSpPr>
        <p:sp>
          <p:nvSpPr>
            <p:cNvPr id="3227" name="Google Shape;3227;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3" name="Google Shape;3233;p86"/>
          <p:cNvGrpSpPr/>
          <p:nvPr/>
        </p:nvGrpSpPr>
        <p:grpSpPr>
          <a:xfrm>
            <a:off x="2205349" y="4117825"/>
            <a:ext cx="356205" cy="356205"/>
            <a:chOff x="-44512325" y="3176075"/>
            <a:chExt cx="300900" cy="300900"/>
          </a:xfrm>
        </p:grpSpPr>
        <p:sp>
          <p:nvSpPr>
            <p:cNvPr id="3234" name="Google Shape;3234;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7" name="Google Shape;3237;p86"/>
          <p:cNvGrpSpPr/>
          <p:nvPr/>
        </p:nvGrpSpPr>
        <p:grpSpPr>
          <a:xfrm>
            <a:off x="2608689" y="1386849"/>
            <a:ext cx="354341" cy="354341"/>
            <a:chOff x="-49027775" y="3183175"/>
            <a:chExt cx="299325" cy="299325"/>
          </a:xfrm>
        </p:grpSpPr>
        <p:sp>
          <p:nvSpPr>
            <p:cNvPr id="3238" name="Google Shape;3238;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2" name="Google Shape;3242;p86"/>
          <p:cNvGrpSpPr/>
          <p:nvPr/>
        </p:nvGrpSpPr>
        <p:grpSpPr>
          <a:xfrm>
            <a:off x="2608230" y="1822251"/>
            <a:ext cx="355258" cy="357152"/>
            <a:chOff x="-49027775" y="3550975"/>
            <a:chExt cx="300100" cy="301700"/>
          </a:xfrm>
        </p:grpSpPr>
        <p:sp>
          <p:nvSpPr>
            <p:cNvPr id="3243" name="Google Shape;3243;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3" name="Google Shape;3253;p86"/>
          <p:cNvGrpSpPr/>
          <p:nvPr/>
        </p:nvGrpSpPr>
        <p:grpSpPr>
          <a:xfrm>
            <a:off x="2606306" y="2259310"/>
            <a:ext cx="359106" cy="355525"/>
            <a:chOff x="-49031025" y="3920175"/>
            <a:chExt cx="303350" cy="300325"/>
          </a:xfrm>
        </p:grpSpPr>
        <p:sp>
          <p:nvSpPr>
            <p:cNvPr id="3254" name="Google Shape;3254;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0" name="Google Shape;3260;p86"/>
          <p:cNvGrpSpPr/>
          <p:nvPr/>
        </p:nvGrpSpPr>
        <p:grpSpPr>
          <a:xfrm>
            <a:off x="1322411" y="2752344"/>
            <a:ext cx="356176" cy="354341"/>
            <a:chOff x="-47155575" y="3200500"/>
            <a:chExt cx="300875" cy="299325"/>
          </a:xfrm>
        </p:grpSpPr>
        <p:sp>
          <p:nvSpPr>
            <p:cNvPr id="3261" name="Google Shape;3261;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7" name="Google Shape;3267;p86"/>
          <p:cNvGrpSpPr/>
          <p:nvPr/>
        </p:nvGrpSpPr>
        <p:grpSpPr>
          <a:xfrm>
            <a:off x="1322870" y="3188692"/>
            <a:ext cx="355258" cy="355258"/>
            <a:chOff x="-47154800" y="3569100"/>
            <a:chExt cx="300100" cy="300100"/>
          </a:xfrm>
        </p:grpSpPr>
        <p:sp>
          <p:nvSpPr>
            <p:cNvPr id="3268" name="Google Shape;3268;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4" name="Google Shape;3274;p86"/>
          <p:cNvGrpSpPr/>
          <p:nvPr/>
        </p:nvGrpSpPr>
        <p:grpSpPr>
          <a:xfrm>
            <a:off x="1323343" y="3626905"/>
            <a:ext cx="354311" cy="353423"/>
            <a:chOff x="-47154000" y="3939275"/>
            <a:chExt cx="299300" cy="298550"/>
          </a:xfrm>
        </p:grpSpPr>
        <p:sp>
          <p:nvSpPr>
            <p:cNvPr id="3275" name="Google Shape;3275;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9" name="Google Shape;3279;p86"/>
          <p:cNvGrpSpPr/>
          <p:nvPr/>
        </p:nvGrpSpPr>
        <p:grpSpPr>
          <a:xfrm>
            <a:off x="3548633" y="2752344"/>
            <a:ext cx="312375" cy="354341"/>
            <a:chOff x="-45286550" y="3200500"/>
            <a:chExt cx="263875" cy="299325"/>
          </a:xfrm>
        </p:grpSpPr>
        <p:sp>
          <p:nvSpPr>
            <p:cNvPr id="3280" name="Google Shape;3280;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3" name="Google Shape;3283;p86"/>
          <p:cNvGrpSpPr/>
          <p:nvPr/>
        </p:nvGrpSpPr>
        <p:grpSpPr>
          <a:xfrm>
            <a:off x="3548633" y="3189639"/>
            <a:ext cx="312375" cy="354311"/>
            <a:chOff x="-45286550" y="3569900"/>
            <a:chExt cx="263875" cy="299300"/>
          </a:xfrm>
        </p:grpSpPr>
        <p:sp>
          <p:nvSpPr>
            <p:cNvPr id="3284" name="Google Shape;3284;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0" name="Google Shape;3290;p86"/>
          <p:cNvGrpSpPr/>
          <p:nvPr/>
        </p:nvGrpSpPr>
        <p:grpSpPr>
          <a:xfrm>
            <a:off x="3559820" y="3625988"/>
            <a:ext cx="290001" cy="355258"/>
            <a:chOff x="-45277900" y="3938500"/>
            <a:chExt cx="244975" cy="300100"/>
          </a:xfrm>
        </p:grpSpPr>
        <p:sp>
          <p:nvSpPr>
            <p:cNvPr id="3291" name="Google Shape;3291;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5" name="Google Shape;3295;p86"/>
          <p:cNvGrpSpPr/>
          <p:nvPr/>
        </p:nvGrpSpPr>
        <p:grpSpPr>
          <a:xfrm>
            <a:off x="2645769" y="4095090"/>
            <a:ext cx="355258" cy="355258"/>
            <a:chOff x="-44502875" y="3576975"/>
            <a:chExt cx="300100" cy="300100"/>
          </a:xfrm>
        </p:grpSpPr>
        <p:sp>
          <p:nvSpPr>
            <p:cNvPr id="3296" name="Google Shape;3296;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9" name="Google Shape;3299;p86"/>
          <p:cNvGrpSpPr/>
          <p:nvPr/>
        </p:nvGrpSpPr>
        <p:grpSpPr>
          <a:xfrm>
            <a:off x="4858981" y="1820745"/>
            <a:ext cx="356196" cy="354670"/>
            <a:chOff x="-13946200" y="3647075"/>
            <a:chExt cx="353650" cy="352100"/>
          </a:xfrm>
        </p:grpSpPr>
        <p:sp>
          <p:nvSpPr>
            <p:cNvPr id="3300" name="Google Shape;3300;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6" name="Google Shape;3306;p86"/>
          <p:cNvGrpSpPr/>
          <p:nvPr/>
        </p:nvGrpSpPr>
        <p:grpSpPr>
          <a:xfrm>
            <a:off x="6642374" y="1380228"/>
            <a:ext cx="357002" cy="354267"/>
            <a:chOff x="-12163025" y="3214275"/>
            <a:chExt cx="354450" cy="351700"/>
          </a:xfrm>
        </p:grpSpPr>
        <p:sp>
          <p:nvSpPr>
            <p:cNvPr id="3307" name="Google Shape;3307;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0" name="Google Shape;3310;p86"/>
          <p:cNvGrpSpPr/>
          <p:nvPr/>
        </p:nvGrpSpPr>
        <p:grpSpPr>
          <a:xfrm>
            <a:off x="6643154" y="1819965"/>
            <a:ext cx="355441" cy="356232"/>
            <a:chOff x="-12160675" y="3647875"/>
            <a:chExt cx="352900" cy="353650"/>
          </a:xfrm>
        </p:grpSpPr>
        <p:sp>
          <p:nvSpPr>
            <p:cNvPr id="3311" name="Google Shape;3311;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8" name="Google Shape;3318;p86"/>
          <p:cNvGrpSpPr/>
          <p:nvPr/>
        </p:nvGrpSpPr>
        <p:grpSpPr>
          <a:xfrm>
            <a:off x="6653870" y="2264421"/>
            <a:ext cx="354635" cy="356232"/>
            <a:chOff x="-12160675" y="4081850"/>
            <a:chExt cx="352100" cy="353650"/>
          </a:xfrm>
        </p:grpSpPr>
        <p:sp>
          <p:nvSpPr>
            <p:cNvPr id="3319" name="Google Shape;3319;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5" name="Google Shape;3325;p86"/>
          <p:cNvGrpSpPr/>
          <p:nvPr/>
        </p:nvGrpSpPr>
        <p:grpSpPr>
          <a:xfrm>
            <a:off x="4858836" y="2738864"/>
            <a:ext cx="355416" cy="355652"/>
            <a:chOff x="-10391650" y="3180600"/>
            <a:chExt cx="352875" cy="353075"/>
          </a:xfrm>
        </p:grpSpPr>
        <p:sp>
          <p:nvSpPr>
            <p:cNvPr id="3326" name="Google Shape;3326;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2" name="Google Shape;3332;p86"/>
          <p:cNvGrpSpPr/>
          <p:nvPr/>
        </p:nvGrpSpPr>
        <p:grpSpPr>
          <a:xfrm>
            <a:off x="4858835" y="3215662"/>
            <a:ext cx="354635" cy="353890"/>
            <a:chOff x="-10390875" y="3616350"/>
            <a:chExt cx="352100" cy="351325"/>
          </a:xfrm>
        </p:grpSpPr>
        <p:sp>
          <p:nvSpPr>
            <p:cNvPr id="3333" name="Google Shape;3333;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6" name="Google Shape;3336;p86"/>
          <p:cNvGrpSpPr/>
          <p:nvPr/>
        </p:nvGrpSpPr>
        <p:grpSpPr>
          <a:xfrm>
            <a:off x="7525810" y="2740327"/>
            <a:ext cx="312585" cy="354670"/>
            <a:chOff x="-10370400" y="4049550"/>
            <a:chExt cx="310350" cy="352100"/>
          </a:xfrm>
        </p:grpSpPr>
        <p:sp>
          <p:nvSpPr>
            <p:cNvPr id="3337" name="Google Shape;3337;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2" name="Google Shape;3342;p86"/>
          <p:cNvGrpSpPr/>
          <p:nvPr/>
        </p:nvGrpSpPr>
        <p:grpSpPr>
          <a:xfrm>
            <a:off x="6630066" y="2739268"/>
            <a:ext cx="379236" cy="354847"/>
            <a:chOff x="-8674650" y="3210975"/>
            <a:chExt cx="376525" cy="352275"/>
          </a:xfrm>
        </p:grpSpPr>
        <p:sp>
          <p:nvSpPr>
            <p:cNvPr id="3343" name="Google Shape;3343;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9" name="Google Shape;3349;p86"/>
          <p:cNvGrpSpPr/>
          <p:nvPr/>
        </p:nvGrpSpPr>
        <p:grpSpPr>
          <a:xfrm>
            <a:off x="5301563" y="1820745"/>
            <a:ext cx="356221" cy="354670"/>
            <a:chOff x="-13512225" y="3647075"/>
            <a:chExt cx="353675" cy="352100"/>
          </a:xfrm>
        </p:grpSpPr>
        <p:sp>
          <p:nvSpPr>
            <p:cNvPr id="3350" name="Google Shape;3350;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0" name="Google Shape;3360;p86"/>
          <p:cNvGrpSpPr/>
          <p:nvPr/>
        </p:nvGrpSpPr>
        <p:grpSpPr>
          <a:xfrm>
            <a:off x="5311876" y="2264811"/>
            <a:ext cx="356221" cy="355451"/>
            <a:chOff x="-13512225" y="4080275"/>
            <a:chExt cx="353675" cy="352875"/>
          </a:xfrm>
        </p:grpSpPr>
        <p:sp>
          <p:nvSpPr>
            <p:cNvPr id="3361" name="Google Shape;3361;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2" name="Google Shape;3372;p86"/>
          <p:cNvGrpSpPr/>
          <p:nvPr/>
        </p:nvGrpSpPr>
        <p:grpSpPr>
          <a:xfrm>
            <a:off x="7084956" y="1412172"/>
            <a:ext cx="356196" cy="290379"/>
            <a:chOff x="-11728250" y="3245400"/>
            <a:chExt cx="353650" cy="288275"/>
          </a:xfrm>
        </p:grpSpPr>
        <p:sp>
          <p:nvSpPr>
            <p:cNvPr id="3373" name="Google Shape;3373;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8" name="Google Shape;3378;p86"/>
          <p:cNvGrpSpPr/>
          <p:nvPr/>
        </p:nvGrpSpPr>
        <p:grpSpPr>
          <a:xfrm>
            <a:off x="7117464" y="2264811"/>
            <a:ext cx="311804" cy="355451"/>
            <a:chOff x="-11703850" y="4081850"/>
            <a:chExt cx="309575" cy="352875"/>
          </a:xfrm>
        </p:grpSpPr>
        <p:sp>
          <p:nvSpPr>
            <p:cNvPr id="3379" name="Google Shape;3379;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7" name="Google Shape;3387;p86"/>
          <p:cNvGrpSpPr/>
          <p:nvPr/>
        </p:nvGrpSpPr>
        <p:grpSpPr>
          <a:xfrm>
            <a:off x="5306120" y="2738964"/>
            <a:ext cx="357002" cy="355451"/>
            <a:chOff x="-9958475" y="3180025"/>
            <a:chExt cx="354450" cy="352875"/>
          </a:xfrm>
        </p:grpSpPr>
        <p:sp>
          <p:nvSpPr>
            <p:cNvPr id="3388" name="Google Shape;3388;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1" name="Google Shape;3391;p86"/>
          <p:cNvGrpSpPr/>
          <p:nvPr/>
        </p:nvGrpSpPr>
        <p:grpSpPr>
          <a:xfrm>
            <a:off x="5315247" y="3214945"/>
            <a:ext cx="337966" cy="355325"/>
            <a:chOff x="-9949025" y="3615575"/>
            <a:chExt cx="335550" cy="352750"/>
          </a:xfrm>
        </p:grpSpPr>
        <p:sp>
          <p:nvSpPr>
            <p:cNvPr id="3392" name="Google Shape;3392;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5" name="Google Shape;3395;p86"/>
          <p:cNvGrpSpPr/>
          <p:nvPr/>
        </p:nvGrpSpPr>
        <p:grpSpPr>
          <a:xfrm>
            <a:off x="7950093" y="2738451"/>
            <a:ext cx="360175" cy="358423"/>
            <a:chOff x="-9961625" y="4048175"/>
            <a:chExt cx="357600" cy="355825"/>
          </a:xfrm>
        </p:grpSpPr>
        <p:sp>
          <p:nvSpPr>
            <p:cNvPr id="3396" name="Google Shape;3396;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2" name="Google Shape;3402;p86"/>
          <p:cNvGrpSpPr/>
          <p:nvPr/>
        </p:nvGrpSpPr>
        <p:grpSpPr>
          <a:xfrm>
            <a:off x="6636814" y="3213963"/>
            <a:ext cx="364959" cy="357289"/>
            <a:chOff x="-8680950" y="3624225"/>
            <a:chExt cx="362350" cy="354700"/>
          </a:xfrm>
        </p:grpSpPr>
        <p:sp>
          <p:nvSpPr>
            <p:cNvPr id="3403" name="Google Shape;3403;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9" name="Google Shape;3409;p86"/>
          <p:cNvGrpSpPr/>
          <p:nvPr/>
        </p:nvGrpSpPr>
        <p:grpSpPr>
          <a:xfrm>
            <a:off x="5773058" y="1379624"/>
            <a:ext cx="313365" cy="355476"/>
            <a:chOff x="-13056975" y="3212300"/>
            <a:chExt cx="311125" cy="352900"/>
          </a:xfrm>
        </p:grpSpPr>
        <p:sp>
          <p:nvSpPr>
            <p:cNvPr id="3410" name="Google Shape;3410;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4" name="Google Shape;3414;p86"/>
          <p:cNvGrpSpPr/>
          <p:nvPr/>
        </p:nvGrpSpPr>
        <p:grpSpPr>
          <a:xfrm>
            <a:off x="5750446" y="1820418"/>
            <a:ext cx="358588" cy="355325"/>
            <a:chOff x="-13077450" y="3647075"/>
            <a:chExt cx="356025" cy="352750"/>
          </a:xfrm>
        </p:grpSpPr>
        <p:sp>
          <p:nvSpPr>
            <p:cNvPr id="3415" name="Google Shape;3415;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8" name="Google Shape;3418;p86"/>
          <p:cNvGrpSpPr/>
          <p:nvPr/>
        </p:nvGrpSpPr>
        <p:grpSpPr>
          <a:xfrm>
            <a:off x="5761552" y="2264018"/>
            <a:ext cx="357002" cy="357037"/>
            <a:chOff x="-13079025" y="4079475"/>
            <a:chExt cx="354450" cy="354450"/>
          </a:xfrm>
        </p:grpSpPr>
        <p:sp>
          <p:nvSpPr>
            <p:cNvPr id="3419" name="Google Shape;3419;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3" name="Google Shape;3423;p86"/>
          <p:cNvGrpSpPr/>
          <p:nvPr/>
        </p:nvGrpSpPr>
        <p:grpSpPr>
          <a:xfrm>
            <a:off x="7534619" y="1380027"/>
            <a:ext cx="356221" cy="354670"/>
            <a:chOff x="-11292700" y="3213875"/>
            <a:chExt cx="353675" cy="352100"/>
          </a:xfrm>
        </p:grpSpPr>
        <p:sp>
          <p:nvSpPr>
            <p:cNvPr id="3424" name="Google Shape;3424;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1" name="Google Shape;3431;p86"/>
          <p:cNvGrpSpPr/>
          <p:nvPr/>
        </p:nvGrpSpPr>
        <p:grpSpPr>
          <a:xfrm>
            <a:off x="7528677" y="1819965"/>
            <a:ext cx="368106" cy="356232"/>
            <a:chOff x="-11299000" y="3647875"/>
            <a:chExt cx="365475" cy="353650"/>
          </a:xfrm>
        </p:grpSpPr>
        <p:sp>
          <p:nvSpPr>
            <p:cNvPr id="3432" name="Google Shape;3432;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8" name="Google Shape;3438;p86"/>
          <p:cNvGrpSpPr/>
          <p:nvPr/>
        </p:nvGrpSpPr>
        <p:grpSpPr>
          <a:xfrm>
            <a:off x="7544139" y="2275916"/>
            <a:ext cx="357808" cy="333240"/>
            <a:chOff x="-11295075" y="4092875"/>
            <a:chExt cx="355250" cy="330825"/>
          </a:xfrm>
        </p:grpSpPr>
        <p:sp>
          <p:nvSpPr>
            <p:cNvPr id="3439" name="Google Shape;3439;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4" name="Google Shape;3444;p86"/>
          <p:cNvGrpSpPr/>
          <p:nvPr/>
        </p:nvGrpSpPr>
        <p:grpSpPr>
          <a:xfrm>
            <a:off x="5769739" y="2738964"/>
            <a:ext cx="312585" cy="355451"/>
            <a:chOff x="-9500075" y="3180800"/>
            <a:chExt cx="310350" cy="352875"/>
          </a:xfrm>
        </p:grpSpPr>
        <p:sp>
          <p:nvSpPr>
            <p:cNvPr id="3445" name="Google Shape;3445;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4" name="Google Shape;3454;p86"/>
          <p:cNvGrpSpPr/>
          <p:nvPr/>
        </p:nvGrpSpPr>
        <p:grpSpPr>
          <a:xfrm>
            <a:off x="5747530" y="3214479"/>
            <a:ext cx="356221" cy="356257"/>
            <a:chOff x="-9523700" y="3614000"/>
            <a:chExt cx="353675" cy="353675"/>
          </a:xfrm>
        </p:grpSpPr>
        <p:sp>
          <p:nvSpPr>
            <p:cNvPr id="3455" name="Google Shape;3455;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4" name="Google Shape;3464;p86"/>
          <p:cNvGrpSpPr/>
          <p:nvPr/>
        </p:nvGrpSpPr>
        <p:grpSpPr>
          <a:xfrm>
            <a:off x="7532481" y="3237121"/>
            <a:ext cx="356221" cy="354670"/>
            <a:chOff x="-9523700" y="4049550"/>
            <a:chExt cx="353675" cy="352100"/>
          </a:xfrm>
        </p:grpSpPr>
        <p:sp>
          <p:nvSpPr>
            <p:cNvPr id="3465" name="Google Shape;3465;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2" name="Google Shape;3472;p86"/>
          <p:cNvGrpSpPr/>
          <p:nvPr/>
        </p:nvGrpSpPr>
        <p:grpSpPr>
          <a:xfrm>
            <a:off x="7088596" y="3237094"/>
            <a:ext cx="357002" cy="311029"/>
            <a:chOff x="-8209150" y="3659675"/>
            <a:chExt cx="354450" cy="308775"/>
          </a:xfrm>
        </p:grpSpPr>
        <p:sp>
          <p:nvSpPr>
            <p:cNvPr id="3473" name="Google Shape;3473;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9" name="Google Shape;3479;p86"/>
          <p:cNvGrpSpPr/>
          <p:nvPr/>
        </p:nvGrpSpPr>
        <p:grpSpPr>
          <a:xfrm>
            <a:off x="6202157" y="2266007"/>
            <a:ext cx="356221" cy="353059"/>
            <a:chOff x="-12643475" y="4081850"/>
            <a:chExt cx="353675" cy="350500"/>
          </a:xfrm>
        </p:grpSpPr>
        <p:sp>
          <p:nvSpPr>
            <p:cNvPr id="3480" name="Google Shape;3480;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4" name="Google Shape;3484;p86"/>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85" name="Google Shape;3485;p86"/>
          <p:cNvGrpSpPr/>
          <p:nvPr/>
        </p:nvGrpSpPr>
        <p:grpSpPr>
          <a:xfrm>
            <a:off x="7984757" y="2275916"/>
            <a:ext cx="356221" cy="333240"/>
            <a:chOff x="-10858725" y="4092875"/>
            <a:chExt cx="353675" cy="330825"/>
          </a:xfrm>
        </p:grpSpPr>
        <p:sp>
          <p:nvSpPr>
            <p:cNvPr id="3486" name="Google Shape;3486;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92" name="Google Shape;3492;p86"/>
          <p:cNvGrpSpPr/>
          <p:nvPr/>
        </p:nvGrpSpPr>
        <p:grpSpPr>
          <a:xfrm>
            <a:off x="6243280" y="3214882"/>
            <a:ext cx="252278" cy="355451"/>
            <a:chOff x="-9039300" y="3614000"/>
            <a:chExt cx="250475" cy="352875"/>
          </a:xfrm>
        </p:grpSpPr>
        <p:sp>
          <p:nvSpPr>
            <p:cNvPr id="3493" name="Google Shape;3493;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95" name="Google Shape;3495;p86"/>
          <p:cNvGrpSpPr/>
          <p:nvPr/>
        </p:nvGrpSpPr>
        <p:grpSpPr>
          <a:xfrm>
            <a:off x="7975246" y="3237121"/>
            <a:ext cx="354635" cy="354670"/>
            <a:chOff x="-9088150" y="4049550"/>
            <a:chExt cx="352100" cy="352100"/>
          </a:xfrm>
        </p:grpSpPr>
        <p:sp>
          <p:nvSpPr>
            <p:cNvPr id="3496" name="Google Shape;3496;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2" name="Google Shape;3502;p86"/>
          <p:cNvGrpSpPr/>
          <p:nvPr/>
        </p:nvGrpSpPr>
        <p:grpSpPr>
          <a:xfrm>
            <a:off x="7109610" y="2739354"/>
            <a:ext cx="315757" cy="354670"/>
            <a:chOff x="-8191825" y="3174500"/>
            <a:chExt cx="313500" cy="352100"/>
          </a:xfrm>
        </p:grpSpPr>
        <p:sp>
          <p:nvSpPr>
            <p:cNvPr id="3503" name="Google Shape;3503;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6" name="Google Shape;3506;p86"/>
          <p:cNvGrpSpPr/>
          <p:nvPr/>
        </p:nvGrpSpPr>
        <p:grpSpPr>
          <a:xfrm>
            <a:off x="4858968" y="1379875"/>
            <a:ext cx="356221" cy="354973"/>
            <a:chOff x="-13947000" y="3212800"/>
            <a:chExt cx="353675" cy="352400"/>
          </a:xfrm>
        </p:grpSpPr>
        <p:sp>
          <p:nvSpPr>
            <p:cNvPr id="3507" name="Google Shape;3507;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09" name="Google Shape;3509;p86"/>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10" name="Google Shape;3510;p86"/>
          <p:cNvGrpSpPr/>
          <p:nvPr/>
        </p:nvGrpSpPr>
        <p:grpSpPr>
          <a:xfrm>
            <a:off x="5301563" y="1379233"/>
            <a:ext cx="356221" cy="356257"/>
            <a:chOff x="-13512225" y="3211525"/>
            <a:chExt cx="353675" cy="353675"/>
          </a:xfrm>
        </p:grpSpPr>
        <p:sp>
          <p:nvSpPr>
            <p:cNvPr id="3511" name="Google Shape;3511;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6" name="Google Shape;3516;p86"/>
          <p:cNvGrpSpPr/>
          <p:nvPr/>
        </p:nvGrpSpPr>
        <p:grpSpPr>
          <a:xfrm>
            <a:off x="6191845" y="1379624"/>
            <a:ext cx="356221" cy="355476"/>
            <a:chOff x="-12643475" y="3212300"/>
            <a:chExt cx="353675" cy="352900"/>
          </a:xfrm>
        </p:grpSpPr>
        <p:sp>
          <p:nvSpPr>
            <p:cNvPr id="3517" name="Google Shape;3517;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6" name="Google Shape;3526;p86"/>
          <p:cNvGrpSpPr/>
          <p:nvPr/>
        </p:nvGrpSpPr>
        <p:grpSpPr>
          <a:xfrm>
            <a:off x="6191845" y="1831398"/>
            <a:ext cx="356221" cy="333366"/>
            <a:chOff x="-12643475" y="3657325"/>
            <a:chExt cx="353675" cy="330950"/>
          </a:xfrm>
        </p:grpSpPr>
        <p:sp>
          <p:nvSpPr>
            <p:cNvPr id="3527" name="Google Shape;3527;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3" name="Google Shape;3533;p86"/>
          <p:cNvGrpSpPr/>
          <p:nvPr/>
        </p:nvGrpSpPr>
        <p:grpSpPr>
          <a:xfrm>
            <a:off x="7974847" y="1380027"/>
            <a:ext cx="355416" cy="354670"/>
            <a:chOff x="-10857925" y="3213875"/>
            <a:chExt cx="352875" cy="352100"/>
          </a:xfrm>
        </p:grpSpPr>
        <p:sp>
          <p:nvSpPr>
            <p:cNvPr id="3534" name="Google Shape;3534;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4" name="Google Shape;3544;p86"/>
          <p:cNvGrpSpPr/>
          <p:nvPr/>
        </p:nvGrpSpPr>
        <p:grpSpPr>
          <a:xfrm>
            <a:off x="6191762" y="2739455"/>
            <a:ext cx="356096" cy="354469"/>
            <a:chOff x="-9089725" y="3180200"/>
            <a:chExt cx="353550" cy="351900"/>
          </a:xfrm>
        </p:grpSpPr>
        <p:sp>
          <p:nvSpPr>
            <p:cNvPr id="3545" name="Google Shape;3545;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7" name="Google Shape;3547;p86"/>
          <p:cNvGrpSpPr/>
          <p:nvPr/>
        </p:nvGrpSpPr>
        <p:grpSpPr>
          <a:xfrm>
            <a:off x="7083760" y="1819260"/>
            <a:ext cx="358588" cy="357641"/>
            <a:chOff x="7083760" y="1971660"/>
            <a:chExt cx="358588" cy="357641"/>
          </a:xfrm>
        </p:grpSpPr>
        <p:sp>
          <p:nvSpPr>
            <p:cNvPr id="3548" name="Google Shape;3548;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60" name="Google Shape;3560;p86"/>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Creative Process Icons</a:t>
            </a:r>
            <a:endParaRPr b="0" i="0" sz="2400" u="none" cap="none" strike="noStrike">
              <a:solidFill>
                <a:srgbClr val="FFFFFF"/>
              </a:solidFill>
              <a:latin typeface="Arial"/>
              <a:ea typeface="Arial"/>
              <a:cs typeface="Arial"/>
              <a:sym typeface="Arial"/>
            </a:endParaRPr>
          </a:p>
        </p:txBody>
      </p:sp>
      <p:sp>
        <p:nvSpPr>
          <p:cNvPr id="3561" name="Google Shape;3561;p86"/>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Performing Arts Icons</a:t>
            </a:r>
            <a:endParaRPr b="0" i="0" sz="2400" u="none" cap="none" strike="noStrike">
              <a:solidFill>
                <a:srgbClr val="FFFFFF"/>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65" name="Shape 3565"/>
        <p:cNvGrpSpPr/>
        <p:nvPr/>
      </p:nvGrpSpPr>
      <p:grpSpPr>
        <a:xfrm>
          <a:off x="0" y="0"/>
          <a:ext cx="0" cy="0"/>
          <a:chOff x="0" y="0"/>
          <a:chExt cx="0" cy="0"/>
        </a:xfrm>
      </p:grpSpPr>
      <p:sp>
        <p:nvSpPr>
          <p:cNvPr id="3566" name="Google Shape;3566;p8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For more information about editing slides, please read</a:t>
            </a:r>
            <a:r>
              <a:rPr b="0" i="0" lang="en" sz="900" u="none" cap="none" strike="noStrike">
                <a:solidFill>
                  <a:srgbClr val="FFFFFF"/>
                </a:solidFill>
                <a:latin typeface="Arial"/>
                <a:ea typeface="Arial"/>
                <a:cs typeface="Arial"/>
                <a:sym typeface="Arial"/>
              </a:rPr>
              <a:t> </a:t>
            </a:r>
            <a:r>
              <a:rPr b="0" i="0" lang="en" sz="1000" u="none" cap="none" strike="noStrike">
                <a:solidFill>
                  <a:srgbClr val="FFFFFF"/>
                </a:solidFill>
                <a:latin typeface="Arial"/>
                <a:ea typeface="Arial"/>
                <a:cs typeface="Arial"/>
                <a:sym typeface="Arial"/>
              </a:rPr>
              <a:t>our FAQs or visit Slidesgo School:</a:t>
            </a:r>
            <a:endParaRPr b="0" i="0" sz="10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3"/>
              </a:rPr>
              <a:t>https://slidesgo.com/faqs</a:t>
            </a:r>
            <a:r>
              <a:rPr b="0" i="0" lang="en" sz="1200" u="none" cap="none" strike="noStrike">
                <a:solidFill>
                  <a:srgbClr val="FFFFFF"/>
                </a:solidFill>
                <a:latin typeface="Arial"/>
                <a:ea typeface="Arial"/>
                <a:cs typeface="Arial"/>
                <a:sym typeface="Arial"/>
              </a:rPr>
              <a:t> </a:t>
            </a:r>
            <a:r>
              <a:rPr b="0" i="0" lang="en" sz="1000" u="none" cap="none" strike="noStrike">
                <a:solidFill>
                  <a:srgbClr val="FFFFFF"/>
                </a:solidFill>
                <a:latin typeface="Arial"/>
                <a:ea typeface="Arial"/>
                <a:cs typeface="Arial"/>
                <a:sym typeface="Arial"/>
              </a:rPr>
              <a:t>and</a:t>
            </a:r>
            <a:r>
              <a:rPr b="0" i="0" lang="en" sz="1200" u="none" cap="none" strike="noStrike">
                <a:solidFill>
                  <a:srgbClr val="FFFFFF"/>
                </a:solidFill>
                <a:latin typeface="Arial"/>
                <a:ea typeface="Arial"/>
                <a:cs typeface="Arial"/>
                <a:sym typeface="Arial"/>
              </a:rPr>
              <a:t> </a:t>
            </a:r>
            <a:r>
              <a:rPr b="0" i="0" lang="en" sz="1000" u="sng" cap="none" strike="noStrike">
                <a:solidFill>
                  <a:schemeClr val="hlink"/>
                </a:solidFill>
                <a:latin typeface="Arial"/>
                <a:ea typeface="Arial"/>
                <a:cs typeface="Arial"/>
                <a:sym typeface="Arial"/>
                <a:hlinkClick r:id="rId4"/>
              </a:rPr>
              <a:t>https://slidesgo.com/slidesgo-school</a:t>
            </a:r>
            <a:endParaRPr b="0" i="0" sz="1000" u="sng" cap="none" strike="noStrike">
              <a:solidFill>
                <a:srgbClr val="869FB2"/>
              </a:solidFill>
              <a:latin typeface="Arial"/>
              <a:ea typeface="Arial"/>
              <a:cs typeface="Arial"/>
              <a:sym typeface="Arial"/>
            </a:endParaRPr>
          </a:p>
        </p:txBody>
      </p:sp>
      <p:sp>
        <p:nvSpPr>
          <p:cNvPr id="3567" name="Google Shape;3567;p87"/>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Instructions for use</a:t>
            </a:r>
            <a:endParaRPr/>
          </a:p>
        </p:txBody>
      </p:sp>
      <p:sp>
        <p:nvSpPr>
          <p:cNvPr id="3568" name="Google Shape;3568;p8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1100"/>
              <a:buFont typeface="Arial"/>
              <a:buNone/>
            </a:pPr>
            <a:r>
              <a:rPr b="0" i="0" lang="en" sz="1000" u="none" cap="none" strike="noStrike">
                <a:solidFill>
                  <a:srgbClr val="FFFFFF"/>
                </a:solidFill>
                <a:latin typeface="Arial"/>
                <a:ea typeface="Arial"/>
                <a:cs typeface="Arial"/>
                <a:sym typeface="Arial"/>
              </a:rPr>
              <a:t>If you have a free account, in order to use this template, you must credit </a:t>
            </a:r>
            <a:r>
              <a:rPr b="1" i="0" lang="en" sz="1000" u="sng" cap="none" strike="noStrike">
                <a:solidFill>
                  <a:schemeClr val="hlink"/>
                </a:solidFill>
                <a:latin typeface="Arial"/>
                <a:ea typeface="Arial"/>
                <a:cs typeface="Arial"/>
                <a:sym typeface="Arial"/>
                <a:hlinkClick r:id="rId5"/>
              </a:rPr>
              <a:t>Slidesgo</a:t>
            </a:r>
            <a:r>
              <a:rPr b="0" i="0" lang="en" sz="1000" u="none" cap="none" strike="noStrike">
                <a:solidFill>
                  <a:srgbClr val="435D74"/>
                </a:solidFill>
                <a:latin typeface="Arial"/>
                <a:ea typeface="Arial"/>
                <a:cs typeface="Arial"/>
                <a:sym typeface="Arial"/>
              </a:rPr>
              <a:t> </a:t>
            </a:r>
            <a:r>
              <a:rPr b="0" i="0" lang="en" sz="1000" u="none" cap="none" strike="noStrike">
                <a:solidFill>
                  <a:srgbClr val="FFFFFF"/>
                </a:solidFill>
                <a:latin typeface="Arial"/>
                <a:ea typeface="Arial"/>
                <a:cs typeface="Arial"/>
                <a:sym typeface="Arial"/>
              </a:rPr>
              <a:t>by keeping the </a:t>
            </a:r>
            <a:r>
              <a:rPr b="1" i="0" lang="en" sz="1000" u="sng" cap="none" strike="noStrike">
                <a:solidFill>
                  <a:schemeClr val="hlink"/>
                </a:solidFill>
                <a:latin typeface="Arial"/>
                <a:ea typeface="Arial"/>
                <a:cs typeface="Arial"/>
                <a:sym typeface="Arial"/>
                <a:hlinkClick action="ppaction://hlinksldjump" r:id="rId6"/>
              </a:rPr>
              <a:t>Thanks</a:t>
            </a:r>
            <a:r>
              <a:rPr b="0" i="0" lang="en" sz="1000" u="none" cap="none" strike="noStrike">
                <a:solidFill>
                  <a:srgbClr val="869FB2"/>
                </a:solidFill>
                <a:latin typeface="Arial"/>
                <a:ea typeface="Arial"/>
                <a:cs typeface="Arial"/>
                <a:sym typeface="Arial"/>
              </a:rPr>
              <a:t> </a:t>
            </a:r>
            <a:r>
              <a:rPr b="0" i="0" lang="en" sz="1000" u="none" cap="none" strike="noStrike">
                <a:solidFill>
                  <a:srgbClr val="FFFFFF"/>
                </a:solidFill>
                <a:latin typeface="Arial"/>
                <a:ea typeface="Arial"/>
                <a:cs typeface="Arial"/>
                <a:sym typeface="Arial"/>
              </a:rPr>
              <a:t>slide. Please refer to the next slide to read the instructions for premium users.</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100"/>
              <a:buFont typeface="Arial"/>
              <a:buNone/>
            </a:pPr>
            <a:r>
              <a:rPr b="1" i="0" lang="en" sz="1000" u="none" cap="none" strike="noStrike">
                <a:solidFill>
                  <a:srgbClr val="869FB2"/>
                </a:solidFill>
                <a:latin typeface="Arial"/>
                <a:ea typeface="Arial"/>
                <a:cs typeface="Arial"/>
                <a:sym typeface="Arial"/>
              </a:rPr>
              <a:t>As a Free user, you are allowed to:</a:t>
            </a:r>
            <a:endParaRPr b="1" i="0" sz="1000" u="none" cap="none" strike="noStrike">
              <a:solidFill>
                <a:srgbClr val="869FB2"/>
              </a:solidFill>
              <a:latin typeface="Arial"/>
              <a:ea typeface="Arial"/>
              <a:cs typeface="Arial"/>
              <a:sym typeface="Arial"/>
            </a:endParaRPr>
          </a:p>
          <a:p>
            <a:pPr indent="0" lvl="0" marL="0" marR="0" rtl="0" algn="l">
              <a:lnSpc>
                <a:spcPct val="115000"/>
              </a:lnSpc>
              <a:spcBef>
                <a:spcPts val="400"/>
              </a:spcBef>
              <a:spcAft>
                <a:spcPts val="0"/>
              </a:spcAft>
              <a:buClr>
                <a:srgbClr val="000000"/>
              </a:buClr>
              <a:buSzPts val="1100"/>
              <a:buFont typeface="Arial"/>
              <a:buNone/>
            </a:pPr>
            <a:r>
              <a:rPr b="0" i="0" lang="en" sz="1000" u="none" cap="none" strike="noStrike">
                <a:solidFill>
                  <a:srgbClr val="FFFFFF"/>
                </a:solidFill>
                <a:latin typeface="Arial"/>
                <a:ea typeface="Arial"/>
                <a:cs typeface="Arial"/>
                <a:sym typeface="Arial"/>
              </a:rPr>
              <a:t>- Modify this template.</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000" u="none" cap="none" strike="noStrike">
                <a:solidFill>
                  <a:srgbClr val="FFFFFF"/>
                </a:solidFill>
                <a:latin typeface="Arial"/>
                <a:ea typeface="Arial"/>
                <a:cs typeface="Arial"/>
                <a:sym typeface="Arial"/>
              </a:rPr>
              <a:t>- Use it for both personal and commercial projects.</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100"/>
              <a:buFont typeface="Arial"/>
              <a:buNone/>
            </a:pPr>
            <a:r>
              <a:rPr b="1" i="0" lang="en" sz="1000" u="none" cap="none" strike="noStrike">
                <a:solidFill>
                  <a:srgbClr val="869FB2"/>
                </a:solidFill>
                <a:latin typeface="Arial"/>
                <a:ea typeface="Arial"/>
                <a:cs typeface="Arial"/>
                <a:sym typeface="Arial"/>
              </a:rPr>
              <a:t>You are not allowed to:</a:t>
            </a:r>
            <a:endParaRPr b="1" i="0" sz="1000" u="none" cap="none" strike="noStrike">
              <a:solidFill>
                <a:srgbClr val="869FB2"/>
              </a:solidFill>
              <a:latin typeface="Arial"/>
              <a:ea typeface="Arial"/>
              <a:cs typeface="Arial"/>
              <a:sym typeface="Arial"/>
            </a:endParaRPr>
          </a:p>
          <a:p>
            <a:pPr indent="0" lvl="0" marL="0" marR="0" rtl="0" algn="l">
              <a:lnSpc>
                <a:spcPct val="115000"/>
              </a:lnSpc>
              <a:spcBef>
                <a:spcPts val="400"/>
              </a:spcBef>
              <a:spcAft>
                <a:spcPts val="0"/>
              </a:spcAft>
              <a:buClr>
                <a:srgbClr val="000000"/>
              </a:buClr>
              <a:buSzPts val="1100"/>
              <a:buFont typeface="Arial"/>
              <a:buNone/>
            </a:pPr>
            <a:r>
              <a:rPr b="0" i="0" lang="en" sz="1000" u="none" cap="none" strike="noStrike">
                <a:solidFill>
                  <a:srgbClr val="FFFFFF"/>
                </a:solidFill>
                <a:latin typeface="Arial"/>
                <a:ea typeface="Arial"/>
                <a:cs typeface="Arial"/>
                <a:sym typeface="Arial"/>
              </a:rPr>
              <a:t>- Sublicense, sell or rent any of Slidesgo Content (or a modified version of Slidesgo Content).</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000" u="none" cap="none" strike="noStrike">
                <a:solidFill>
                  <a:srgbClr val="FFFFFF"/>
                </a:solidFill>
                <a:latin typeface="Arial"/>
                <a:ea typeface="Arial"/>
                <a:cs typeface="Arial"/>
                <a:sym typeface="Arial"/>
              </a:rPr>
              <a:t>- Distribute Slidesgo Content unless it has been expressly authorized by Slidesgo.</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000" u="none" cap="none" strike="noStrike">
                <a:solidFill>
                  <a:srgbClr val="FFFFFF"/>
                </a:solidFill>
                <a:latin typeface="Arial"/>
                <a:ea typeface="Arial"/>
                <a:cs typeface="Arial"/>
                <a:sym typeface="Arial"/>
              </a:rPr>
              <a:t>- Include Slidesgo Content in an online or offline database or file.</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000" u="none" cap="none" strike="noStrike">
                <a:solidFill>
                  <a:srgbClr val="FFFFFF"/>
                </a:solidFill>
                <a:latin typeface="Arial"/>
                <a:ea typeface="Arial"/>
                <a:cs typeface="Arial"/>
                <a:sym typeface="Arial"/>
              </a:rPr>
              <a:t>- Offer Slidesgo templates (or modified versions of Slidesgo templates) for download.</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000" u="none" cap="none" strike="noStrike">
                <a:solidFill>
                  <a:srgbClr val="FFFFFF"/>
                </a:solidFill>
                <a:latin typeface="Arial"/>
                <a:ea typeface="Arial"/>
                <a:cs typeface="Arial"/>
                <a:sym typeface="Arial"/>
              </a:rPr>
              <a:t>- Acquire the copyright of Slidesgo Content.</a:t>
            </a:r>
            <a:endParaRPr b="0" i="0" sz="1000" u="none" cap="none" strike="noStrike">
              <a:solidFill>
                <a:srgbClr val="FFFFFF"/>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88"/>
          <p:cNvSpPr txBox="1"/>
          <p:nvPr>
            <p:ph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CONTENTS OF </a:t>
            </a:r>
            <a:r>
              <a:rPr b="1" lang="en"/>
              <a:t>THIS TEMPLATE</a:t>
            </a:r>
            <a:endParaRPr b="1"/>
          </a:p>
        </p:txBody>
      </p:sp>
      <p:sp>
        <p:nvSpPr>
          <p:cNvPr id="3574" name="Google Shape;3574;p88"/>
          <p:cNvSpPr txBox="1"/>
          <p:nvPr>
            <p:ph idx="1" type="body"/>
          </p:nvPr>
        </p:nvSpPr>
        <p:spPr>
          <a:xfrm flipH="1">
            <a:off x="720000" y="909625"/>
            <a:ext cx="7704000" cy="369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solidFill>
                  <a:schemeClr val="lt1"/>
                </a:solidFill>
              </a:rPr>
              <a:t>Here’s what you’ll find in this </a:t>
            </a:r>
            <a:r>
              <a:rPr b="1" lang="en">
                <a:solidFill>
                  <a:schemeClr val="hlink"/>
                </a:solidFill>
                <a:uFill>
                  <a:noFill/>
                </a:uFill>
                <a:hlinkClick r:id="rId3"/>
              </a:rPr>
              <a:t>Slidesgo</a:t>
            </a:r>
            <a:r>
              <a:rPr lang="en">
                <a:solidFill>
                  <a:schemeClr val="lt1"/>
                </a:solidFill>
              </a:rPr>
              <a:t> template: </a:t>
            </a:r>
            <a:endParaRPr>
              <a:solidFill>
                <a:schemeClr val="lt1"/>
              </a:solidFill>
            </a:endParaRPr>
          </a:p>
          <a:p>
            <a:pPr indent="-304800" lvl="0" marL="457200" rtl="0" algn="l">
              <a:lnSpc>
                <a:spcPct val="100000"/>
              </a:lnSpc>
              <a:spcBef>
                <a:spcPts val="0"/>
              </a:spcBef>
              <a:spcAft>
                <a:spcPts val="0"/>
              </a:spcAft>
              <a:buSzPts val="1200"/>
              <a:buAutoNum type="arabicPeriod"/>
            </a:pPr>
            <a:r>
              <a:rPr lang="en">
                <a:solidFill>
                  <a:schemeClr val="lt1"/>
                </a:solidFill>
              </a:rPr>
              <a:t>A slide structure based on a education presentation, which you can easily adapt to your needs. For more info on how to edit the template, please visit </a:t>
            </a:r>
            <a:r>
              <a:rPr b="1" lang="en">
                <a:solidFill>
                  <a:schemeClr val="hlink"/>
                </a:solidFill>
                <a:uFill>
                  <a:noFill/>
                </a:uFill>
                <a:hlinkClick r:id="rId4"/>
              </a:rPr>
              <a:t>Slidesgo School</a:t>
            </a:r>
            <a:r>
              <a:rPr lang="en">
                <a:solidFill>
                  <a:schemeClr val="lt1"/>
                </a:solidFill>
              </a:rPr>
              <a:t> or read our</a:t>
            </a:r>
            <a:r>
              <a:rPr lang="en">
                <a:solidFill>
                  <a:schemeClr val="dk1"/>
                </a:solidFill>
              </a:rPr>
              <a:t> </a:t>
            </a:r>
            <a:r>
              <a:rPr b="1" lang="en">
                <a:solidFill>
                  <a:schemeClr val="hlink"/>
                </a:solidFill>
                <a:uFill>
                  <a:noFill/>
                </a:uFill>
                <a:hlinkClick r:id="rId5"/>
              </a:rPr>
              <a:t>FAQs</a:t>
            </a:r>
            <a:r>
              <a:rPr lang="en">
                <a:solidFill>
                  <a:schemeClr val="dk1"/>
                </a:solidFill>
              </a:rPr>
              <a:t>.</a:t>
            </a:r>
            <a:endParaRPr>
              <a:solidFill>
                <a:schemeClr val="dk1"/>
              </a:solidFill>
            </a:endParaRPr>
          </a:p>
          <a:p>
            <a:pPr indent="-304800" lvl="0" marL="457200" rtl="0" algn="l">
              <a:lnSpc>
                <a:spcPct val="100000"/>
              </a:lnSpc>
              <a:spcBef>
                <a:spcPts val="0"/>
              </a:spcBef>
              <a:spcAft>
                <a:spcPts val="0"/>
              </a:spcAft>
              <a:buSzPts val="1200"/>
              <a:buAutoNum type="arabicPeriod"/>
            </a:pPr>
            <a:r>
              <a:rPr lang="en">
                <a:solidFill>
                  <a:schemeClr val="lt1"/>
                </a:solidFill>
              </a:rPr>
              <a:t>To view this template with the correct fonts in ppt format, download and install on your computer the</a:t>
            </a:r>
            <a:r>
              <a:rPr lang="en">
                <a:solidFill>
                  <a:srgbClr val="191919"/>
                </a:solidFill>
              </a:rPr>
              <a:t> </a:t>
            </a:r>
            <a:r>
              <a:rPr b="1" lang="en">
                <a:solidFill>
                  <a:schemeClr val="hlink"/>
                </a:solidFill>
                <a:uFill>
                  <a:noFill/>
                </a:uFill>
                <a:hlinkClick action="ppaction://hlinksldjump" r:id="rId6"/>
              </a:rPr>
              <a:t>fonts that we have used</a:t>
            </a:r>
            <a:r>
              <a:rPr lang="en">
                <a:solidFill>
                  <a:schemeClr val="lt1"/>
                </a:solidFill>
              </a:rPr>
              <a:t>. You can learn how to download and install fonts</a:t>
            </a:r>
            <a:r>
              <a:rPr lang="en">
                <a:solidFill>
                  <a:schemeClr val="dk1"/>
                </a:solidFill>
              </a:rPr>
              <a:t> </a:t>
            </a:r>
            <a:r>
              <a:rPr b="1" lang="en">
                <a:solidFill>
                  <a:schemeClr val="hlink"/>
                </a:solidFill>
                <a:uFill>
                  <a:noFill/>
                </a:uFill>
                <a:hlinkClick r:id="rId7"/>
              </a:rPr>
              <a:t>here</a:t>
            </a:r>
            <a:r>
              <a:rPr lang="en">
                <a:solidFill>
                  <a:schemeClr val="dk1"/>
                </a:solidFill>
              </a:rPr>
              <a:t>.</a:t>
            </a:r>
            <a:endParaRPr>
              <a:solidFill>
                <a:schemeClr val="dk1"/>
              </a:solidFill>
            </a:endParaRPr>
          </a:p>
          <a:p>
            <a:pPr indent="-304800" lvl="0" marL="457200" rtl="0" algn="l">
              <a:lnSpc>
                <a:spcPct val="100000"/>
              </a:lnSpc>
              <a:spcBef>
                <a:spcPts val="0"/>
              </a:spcBef>
              <a:spcAft>
                <a:spcPts val="0"/>
              </a:spcAft>
              <a:buSzPts val="1200"/>
              <a:buAutoNum type="arabicPeriod"/>
            </a:pPr>
            <a:r>
              <a:rPr lang="en">
                <a:solidFill>
                  <a:schemeClr val="lt1"/>
                </a:solidFill>
              </a:rPr>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solidFill>
                  <a:schemeClr val="lt1"/>
                </a:solidFill>
              </a:rPr>
              <a:t>.</a:t>
            </a:r>
            <a:endParaRPr>
              <a:solidFill>
                <a:schemeClr val="lt1"/>
              </a:solidFill>
            </a:endParaRPr>
          </a:p>
          <a:p>
            <a:pPr indent="-304800" lvl="0" marL="457200" rtl="0" algn="l">
              <a:lnSpc>
                <a:spcPct val="100000"/>
              </a:lnSpc>
              <a:spcBef>
                <a:spcPts val="0"/>
              </a:spcBef>
              <a:spcAft>
                <a:spcPts val="0"/>
              </a:spcAft>
              <a:buSzPts val="1200"/>
              <a:buAutoNum type="arabicPeriod"/>
            </a:pPr>
            <a:r>
              <a:rPr lang="en">
                <a:solidFill>
                  <a:schemeClr val="lt1"/>
                </a:solidFill>
              </a:rPr>
              <a:t>A </a:t>
            </a:r>
            <a:r>
              <a:rPr b="1" lang="en">
                <a:solidFill>
                  <a:schemeClr val="hlink"/>
                </a:solidFill>
                <a:uFill>
                  <a:noFill/>
                </a:uFill>
                <a:hlinkClick action="ppaction://hlinksldjump" r:id="rId9"/>
              </a:rPr>
              <a:t>thanks slide</a:t>
            </a:r>
            <a:r>
              <a:rPr lang="en">
                <a:solidFill>
                  <a:schemeClr val="lt1"/>
                </a:solidFill>
              </a:rPr>
              <a:t>, which you must keep so that proper credits for our design are given.</a:t>
            </a:r>
            <a:endParaRPr>
              <a:solidFill>
                <a:schemeClr val="lt1"/>
              </a:solidFill>
            </a:endParaRPr>
          </a:p>
          <a:p>
            <a:pPr indent="-304800" lvl="0" marL="457200" rtl="0" algn="l">
              <a:lnSpc>
                <a:spcPct val="100000"/>
              </a:lnSpc>
              <a:spcBef>
                <a:spcPts val="0"/>
              </a:spcBef>
              <a:spcAft>
                <a:spcPts val="0"/>
              </a:spcAft>
              <a:buSzPts val="1200"/>
              <a:buAutoNum type="arabicPeriod"/>
            </a:pPr>
            <a:r>
              <a:rPr lang="en">
                <a:solidFill>
                  <a:schemeClr val="lt1"/>
                </a:solidFill>
              </a:rPr>
              <a:t>A </a:t>
            </a:r>
            <a:r>
              <a:rPr b="1" lang="en">
                <a:solidFill>
                  <a:schemeClr val="hlink"/>
                </a:solidFill>
                <a:uFill>
                  <a:noFill/>
                </a:uFill>
                <a:hlinkClick action="ppaction://hlinksldjump" r:id="rId10"/>
              </a:rPr>
              <a:t>resources slide</a:t>
            </a:r>
            <a:r>
              <a:rPr lang="en">
                <a:solidFill>
                  <a:schemeClr val="lt1"/>
                </a:solidFill>
              </a:rPr>
              <a:t>, where you’ll find links to all the elements used in the template.</a:t>
            </a:r>
            <a:endParaRPr>
              <a:solidFill>
                <a:schemeClr val="lt1"/>
              </a:solidFill>
            </a:endParaRPr>
          </a:p>
          <a:p>
            <a:pPr indent="-304800" lvl="0" marL="457200" rtl="0" algn="l">
              <a:lnSpc>
                <a:spcPct val="100000"/>
              </a:lnSpc>
              <a:spcBef>
                <a:spcPts val="0"/>
              </a:spcBef>
              <a:spcAft>
                <a:spcPts val="0"/>
              </a:spcAft>
              <a:buSzPts val="1200"/>
              <a:buAutoNum type="arabicPeriod"/>
            </a:pPr>
            <a:r>
              <a:rPr b="1" lang="en">
                <a:solidFill>
                  <a:schemeClr val="hlink"/>
                </a:solidFill>
                <a:uFill>
                  <a:noFill/>
                </a:uFill>
                <a:hlinkClick action="ppaction://hlinksldjump" r:id="rId11"/>
              </a:rPr>
              <a:t>Instructions for use</a:t>
            </a:r>
            <a:r>
              <a:rPr lang="en">
                <a:solidFill>
                  <a:schemeClr val="lt1"/>
                </a:solidFill>
              </a:rPr>
              <a:t>.</a:t>
            </a:r>
            <a:endParaRPr>
              <a:solidFill>
                <a:schemeClr val="lt1"/>
              </a:solidFill>
            </a:endParaRPr>
          </a:p>
          <a:p>
            <a:pPr indent="-304800" lvl="0" marL="457200" rtl="0" algn="l">
              <a:lnSpc>
                <a:spcPct val="100000"/>
              </a:lnSpc>
              <a:spcBef>
                <a:spcPts val="0"/>
              </a:spcBef>
              <a:spcAft>
                <a:spcPts val="0"/>
              </a:spcAft>
              <a:buSzPts val="1200"/>
              <a:buAutoNum type="arabicPeriod"/>
            </a:pPr>
            <a:r>
              <a:rPr lang="en">
                <a:solidFill>
                  <a:schemeClr val="lt1"/>
                </a:solidFill>
              </a:rPr>
              <a:t>Final slides with:</a:t>
            </a:r>
            <a:endParaRPr>
              <a:solidFill>
                <a:schemeClr val="lt1"/>
              </a:solidFill>
            </a:endParaRPr>
          </a:p>
          <a:p>
            <a:pPr indent="-304800" lvl="0" marL="914400" rtl="0" algn="l">
              <a:lnSpc>
                <a:spcPct val="100000"/>
              </a:lnSpc>
              <a:spcBef>
                <a:spcPts val="0"/>
              </a:spcBef>
              <a:spcAft>
                <a:spcPts val="0"/>
              </a:spcAft>
              <a:buSzPts val="1200"/>
              <a:buChar char="●"/>
            </a:pPr>
            <a:r>
              <a:rPr lang="en">
                <a:solidFill>
                  <a:schemeClr val="lt1"/>
                </a:solidFill>
              </a:rPr>
              <a:t>The</a:t>
            </a:r>
            <a:r>
              <a:rPr lang="en">
                <a:solidFill>
                  <a:schemeClr val="hlink"/>
                </a:solidFill>
                <a:uFill>
                  <a:noFill/>
                </a:uFill>
                <a:hlinkClick action="ppaction://hlinksldjump" r:id="rId12"/>
              </a:rPr>
              <a:t> </a:t>
            </a:r>
            <a:r>
              <a:rPr b="1" lang="en">
                <a:solidFill>
                  <a:schemeClr val="hlink"/>
                </a:solidFill>
                <a:uFill>
                  <a:noFill/>
                </a:uFill>
                <a:hlinkClick action="ppaction://hlinksldjump" r:id="rId13"/>
              </a:rPr>
              <a:t>fonts and colors</a:t>
            </a:r>
            <a:r>
              <a:rPr lang="en">
                <a:solidFill>
                  <a:schemeClr val="lt1"/>
                </a:solidFill>
              </a:rPr>
              <a:t> used in the template.</a:t>
            </a:r>
            <a:endParaRPr>
              <a:solidFill>
                <a:schemeClr val="lt1"/>
              </a:solidFill>
            </a:endParaRPr>
          </a:p>
          <a:p>
            <a:pPr indent="-304800" lvl="0" marL="914400" rtl="0" algn="l">
              <a:lnSpc>
                <a:spcPct val="100000"/>
              </a:lnSpc>
              <a:spcBef>
                <a:spcPts val="0"/>
              </a:spcBef>
              <a:spcAft>
                <a:spcPts val="0"/>
              </a:spcAft>
              <a:buSzPts val="1200"/>
              <a:buChar char="●"/>
            </a:pPr>
            <a:r>
              <a:rPr lang="en">
                <a:solidFill>
                  <a:schemeClr val="lt1"/>
                </a:solidFill>
              </a:rPr>
              <a:t>A</a:t>
            </a:r>
            <a:r>
              <a:rPr lang="en">
                <a:solidFill>
                  <a:schemeClr val="dk1"/>
                </a:solidFill>
              </a:rPr>
              <a:t> </a:t>
            </a:r>
            <a:r>
              <a:rPr b="1" lang="en">
                <a:solidFill>
                  <a:schemeClr val="dk1"/>
                </a:solidFill>
              </a:rPr>
              <a:t>selection of</a:t>
            </a:r>
            <a:r>
              <a:rPr b="1" lang="en">
                <a:solidFill>
                  <a:schemeClr val="lt1"/>
                </a:solidFill>
              </a:rPr>
              <a:t> </a:t>
            </a:r>
            <a:r>
              <a:rPr b="1" lang="en">
                <a:solidFill>
                  <a:schemeClr val="hlink"/>
                </a:solidFill>
                <a:uFill>
                  <a:noFill/>
                </a:uFill>
                <a:hlinkClick action="ppaction://hlinksldjump" r:id="rId14"/>
              </a:rPr>
              <a:t>illustrations</a:t>
            </a:r>
            <a:r>
              <a:rPr b="1" lang="en">
                <a:solidFill>
                  <a:schemeClr val="lt1"/>
                </a:solidFill>
              </a:rPr>
              <a:t>.</a:t>
            </a:r>
            <a:r>
              <a:rPr lang="en">
                <a:solidFill>
                  <a:schemeClr val="lt1"/>
                </a:solidFill>
              </a:rPr>
              <a:t> You can also customize and animate them as you wish with the online editor. Visit</a:t>
            </a:r>
            <a:r>
              <a:rPr b="1" lang="en">
                <a:solidFill>
                  <a:schemeClr val="lt1"/>
                </a:solidFill>
              </a:rPr>
              <a:t> </a:t>
            </a:r>
            <a:r>
              <a:rPr b="1" lang="en">
                <a:solidFill>
                  <a:schemeClr val="hlink"/>
                </a:solidFill>
                <a:uFill>
                  <a:noFill/>
                </a:uFill>
                <a:hlinkClick r:id="rId15"/>
              </a:rPr>
              <a:t>Storyset</a:t>
            </a:r>
            <a:r>
              <a:rPr lang="en">
                <a:solidFill>
                  <a:schemeClr val="dk1"/>
                </a:solidFill>
              </a:rPr>
              <a:t> </a:t>
            </a:r>
            <a:r>
              <a:rPr lang="en">
                <a:solidFill>
                  <a:schemeClr val="lt1"/>
                </a:solidFill>
              </a:rPr>
              <a:t>to find more. </a:t>
            </a:r>
            <a:endParaRPr>
              <a:solidFill>
                <a:schemeClr val="lt1"/>
              </a:solidFill>
            </a:endParaRPr>
          </a:p>
          <a:p>
            <a:pPr indent="-304800" lvl="0" marL="914400" rtl="0" algn="l">
              <a:lnSpc>
                <a:spcPct val="100000"/>
              </a:lnSpc>
              <a:spcBef>
                <a:spcPts val="0"/>
              </a:spcBef>
              <a:spcAft>
                <a:spcPts val="0"/>
              </a:spcAft>
              <a:buSzPts val="1200"/>
              <a:buChar char="●"/>
            </a:pPr>
            <a:r>
              <a:rPr lang="en">
                <a:solidFill>
                  <a:schemeClr val="lt1"/>
                </a:solidFill>
              </a:rPr>
              <a:t>More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infographic resources</a:t>
            </a:r>
            <a:r>
              <a:rPr lang="en">
                <a:solidFill>
                  <a:schemeClr val="lt1"/>
                </a:solidFill>
              </a:rPr>
              <a:t>, whose size and color can be edited. </a:t>
            </a:r>
            <a:endParaRPr>
              <a:solidFill>
                <a:schemeClr val="lt1"/>
              </a:solidFill>
            </a:endParaRPr>
          </a:p>
          <a:p>
            <a:pPr indent="-304800" lvl="0" marL="914400" rtl="0" algn="l">
              <a:lnSpc>
                <a:spcPct val="100000"/>
              </a:lnSpc>
              <a:spcBef>
                <a:spcPts val="0"/>
              </a:spcBef>
              <a:spcAft>
                <a:spcPts val="0"/>
              </a:spcAft>
              <a:buSzPts val="1200"/>
              <a:buChar char="●"/>
            </a:pPr>
            <a:r>
              <a:rPr lang="en">
                <a:solidFill>
                  <a:schemeClr val="lt1"/>
                </a:solidFill>
              </a:rPr>
              <a:t>Sets of </a:t>
            </a:r>
            <a:r>
              <a:rPr b="1" lang="en">
                <a:solidFill>
                  <a:schemeClr val="hlink"/>
                </a:solidFill>
                <a:uFill>
                  <a:noFill/>
                </a:uFill>
                <a:hlinkClick action="ppaction://hlinksldjump" r:id="rId18"/>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indent="0" lvl="0" marL="0" rtl="0" algn="l">
              <a:lnSpc>
                <a:spcPct val="100000"/>
              </a:lnSpc>
              <a:spcBef>
                <a:spcPts val="0"/>
              </a:spcBef>
              <a:spcAft>
                <a:spcPts val="0"/>
              </a:spcAft>
              <a:buSzPts val="1200"/>
              <a:buNone/>
            </a:pPr>
            <a:r>
              <a:rPr lang="en">
                <a:solidFill>
                  <a:schemeClr val="lt1"/>
                </a:solidFill>
              </a:rPr>
              <a:t>You can delete this slide when you’re done editing the presentation.</a:t>
            </a:r>
            <a:endParaRPr>
              <a:solidFill>
                <a:schemeClr val="lt1"/>
              </a:solidFill>
            </a:endParaRPr>
          </a:p>
        </p:txBody>
      </p:sp>
      <p:cxnSp>
        <p:nvCxnSpPr>
          <p:cNvPr id="3575" name="Google Shape;3575;p88"/>
          <p:cNvCxnSpPr/>
          <p:nvPr/>
        </p:nvCxnSpPr>
        <p:spPr>
          <a:xfrm>
            <a:off x="1202300" y="909613"/>
            <a:ext cx="70530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79" name="Shape 3579"/>
        <p:cNvGrpSpPr/>
        <p:nvPr/>
      </p:nvGrpSpPr>
      <p:grpSpPr>
        <a:xfrm>
          <a:off x="0" y="0"/>
          <a:ext cx="0" cy="0"/>
          <a:chOff x="0" y="0"/>
          <a:chExt cx="0" cy="0"/>
        </a:xfrm>
      </p:grpSpPr>
      <p:sp>
        <p:nvSpPr>
          <p:cNvPr id="3580" name="Google Shape;3580;p89"/>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chemeClr val="dk1"/>
              </a:buClr>
              <a:buSzPts val="1100"/>
              <a:buFont typeface="Arial"/>
              <a:buNone/>
            </a:pPr>
            <a:r>
              <a:rPr b="0" i="0" lang="en" sz="1000" u="none" cap="none" strike="noStrike">
                <a:solidFill>
                  <a:schemeClr val="lt1"/>
                </a:solidFill>
                <a:latin typeface="Arial"/>
                <a:ea typeface="Arial"/>
                <a:cs typeface="Arial"/>
                <a:sym typeface="Arial"/>
              </a:rPr>
              <a:t>As a Premium user, you can use this template without attributing </a:t>
            </a:r>
            <a:r>
              <a:rPr b="1" i="0" lang="en" sz="1000" u="sng" cap="none" strike="noStrike">
                <a:solidFill>
                  <a:schemeClr val="hlink"/>
                </a:solidFill>
                <a:latin typeface="Arial"/>
                <a:ea typeface="Arial"/>
                <a:cs typeface="Arial"/>
                <a:sym typeface="Arial"/>
                <a:hlinkClick r:id="rId3"/>
              </a:rPr>
              <a:t>Slidesgo</a:t>
            </a:r>
            <a:r>
              <a:rPr b="0" i="0" lang="en" sz="1000" u="none" cap="none" strike="noStrike">
                <a:solidFill>
                  <a:schemeClr val="lt1"/>
                </a:solidFill>
                <a:latin typeface="Arial"/>
                <a:ea typeface="Arial"/>
                <a:cs typeface="Arial"/>
                <a:sym typeface="Arial"/>
              </a:rPr>
              <a:t> or keeping the "</a:t>
            </a:r>
            <a:r>
              <a:rPr b="1" i="0" lang="en" sz="1000" u="sng" cap="none" strike="noStrike">
                <a:solidFill>
                  <a:schemeClr val="hlink"/>
                </a:solidFill>
                <a:latin typeface="Arial"/>
                <a:ea typeface="Arial"/>
                <a:cs typeface="Arial"/>
                <a:sym typeface="Arial"/>
                <a:hlinkClick action="ppaction://hlinksldjump" r:id="rId4"/>
              </a:rPr>
              <a:t>Thanks</a:t>
            </a:r>
            <a:r>
              <a:rPr b="0" i="0" lang="en" sz="1000" u="none" cap="none" strike="noStrike">
                <a:solidFill>
                  <a:schemeClr val="lt1"/>
                </a:solidFill>
                <a:latin typeface="Arial"/>
                <a:ea typeface="Arial"/>
                <a:cs typeface="Arial"/>
                <a:sym typeface="Arial"/>
              </a:rPr>
              <a:t>" slide.</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000"/>
              <a:buFont typeface="Arial"/>
              <a:buNone/>
            </a:pPr>
            <a:r>
              <a:rPr b="1" i="0" lang="en" sz="1000" u="none" cap="none" strike="noStrike">
                <a:solidFill>
                  <a:srgbClr val="869FB2"/>
                </a:solidFill>
                <a:latin typeface="Arial"/>
                <a:ea typeface="Arial"/>
                <a:cs typeface="Arial"/>
                <a:sym typeface="Arial"/>
              </a:rPr>
              <a:t>You are allowed to:</a:t>
            </a:r>
            <a:endParaRPr b="1" i="0" sz="1000" u="none" cap="none" strike="noStrike">
              <a:solidFill>
                <a:srgbClr val="869FB2"/>
              </a:solidFill>
              <a:latin typeface="Arial"/>
              <a:ea typeface="Arial"/>
              <a:cs typeface="Arial"/>
              <a:sym typeface="Arial"/>
            </a:endParaRPr>
          </a:p>
          <a:p>
            <a:pPr indent="-292100" lvl="0" marL="457200" marR="0" rtl="0" algn="l">
              <a:lnSpc>
                <a:spcPct val="115000"/>
              </a:lnSpc>
              <a:spcBef>
                <a:spcPts val="40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Modify this template.</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Use it for both personal and commercial purposes.</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Hide or delete the “Thanks” slide and the mention to Slidesgo in the credits.</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Share this template in an editable format with people who are not part of your team.</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000"/>
              <a:buFont typeface="Arial"/>
              <a:buNone/>
            </a:pPr>
            <a:r>
              <a:rPr b="1" i="0" lang="en" sz="1000" u="none" cap="none" strike="noStrike">
                <a:solidFill>
                  <a:srgbClr val="869FB2"/>
                </a:solidFill>
                <a:latin typeface="Arial"/>
                <a:ea typeface="Arial"/>
                <a:cs typeface="Arial"/>
                <a:sym typeface="Arial"/>
              </a:rPr>
              <a:t>You are not allowed to:</a:t>
            </a:r>
            <a:endParaRPr b="1" i="0" sz="1000" u="none" cap="none" strike="noStrike">
              <a:solidFill>
                <a:srgbClr val="869FB2"/>
              </a:solidFill>
              <a:latin typeface="Arial"/>
              <a:ea typeface="Arial"/>
              <a:cs typeface="Arial"/>
              <a:sym typeface="Arial"/>
            </a:endParaRPr>
          </a:p>
          <a:p>
            <a:pPr indent="-292100" lvl="0" marL="457200" marR="0" rtl="0" algn="l">
              <a:lnSpc>
                <a:spcPct val="115000"/>
              </a:lnSpc>
              <a:spcBef>
                <a:spcPts val="40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Sublicense, sell or rent this Slidesgo Template (or a modified version of this Slidesgo Template).</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Use any of the elements that are part of this Slidesgo Template in an isolated and separated way from this Template.</a:t>
            </a:r>
            <a:endParaRPr b="0" i="0" sz="1000" u="none" cap="none" strike="noStrike">
              <a:solidFill>
                <a:srgbClr val="FFFFFF"/>
              </a:solidFill>
              <a:latin typeface="Arial"/>
              <a:ea typeface="Arial"/>
              <a:cs typeface="Arial"/>
              <a:sym typeface="Arial"/>
            </a:endParaRPr>
          </a:p>
          <a:p>
            <a:pPr indent="-292100" lvl="0" marL="457200" marR="0" rtl="0" algn="l">
              <a:lnSpc>
                <a:spcPct val="115000"/>
              </a:lnSpc>
              <a:spcBef>
                <a:spcPts val="0"/>
              </a:spcBef>
              <a:spcAft>
                <a:spcPts val="0"/>
              </a:spcAft>
              <a:buClr>
                <a:srgbClr val="FFFFFF"/>
              </a:buClr>
              <a:buSzPts val="1000"/>
              <a:buFont typeface="Arial"/>
              <a:buChar char="●"/>
            </a:pPr>
            <a:r>
              <a:rPr b="0" i="0" lang="en" sz="1000" u="none" cap="none" strike="noStrike">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3581" name="Google Shape;3581;p8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For more information about editing slides, please read</a:t>
            </a:r>
            <a:r>
              <a:rPr b="0" i="0" lang="en" sz="900" u="none" cap="none" strike="noStrike">
                <a:solidFill>
                  <a:srgbClr val="FFFFFF"/>
                </a:solidFill>
                <a:latin typeface="Arial"/>
                <a:ea typeface="Arial"/>
                <a:cs typeface="Arial"/>
                <a:sym typeface="Arial"/>
              </a:rPr>
              <a:t> </a:t>
            </a:r>
            <a:r>
              <a:rPr b="0" i="0" lang="en" sz="1000" u="none" cap="none" strike="noStrike">
                <a:solidFill>
                  <a:srgbClr val="FFFFFF"/>
                </a:solidFill>
                <a:latin typeface="Arial"/>
                <a:ea typeface="Arial"/>
                <a:cs typeface="Arial"/>
                <a:sym typeface="Arial"/>
              </a:rPr>
              <a:t>our FAQs or visit Slidesgo School:</a:t>
            </a:r>
            <a:endParaRPr b="0" i="0" sz="10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5"/>
              </a:rPr>
              <a:t>https://slidesgo.com/faqs</a:t>
            </a:r>
            <a:r>
              <a:rPr b="0" i="0" lang="en" sz="1200" u="none" cap="none" strike="noStrike">
                <a:solidFill>
                  <a:srgbClr val="FFFFFF"/>
                </a:solidFill>
                <a:latin typeface="Arial"/>
                <a:ea typeface="Arial"/>
                <a:cs typeface="Arial"/>
                <a:sym typeface="Arial"/>
              </a:rPr>
              <a:t> </a:t>
            </a:r>
            <a:r>
              <a:rPr b="0" i="0" lang="en" sz="1000" u="none" cap="none" strike="noStrike">
                <a:solidFill>
                  <a:srgbClr val="FFFFFF"/>
                </a:solidFill>
                <a:latin typeface="Arial"/>
                <a:ea typeface="Arial"/>
                <a:cs typeface="Arial"/>
                <a:sym typeface="Arial"/>
              </a:rPr>
              <a:t>and</a:t>
            </a:r>
            <a:r>
              <a:rPr b="0" i="0" lang="en" sz="1200" u="none" cap="none" strike="noStrike">
                <a:solidFill>
                  <a:srgbClr val="FFFFFF"/>
                </a:solidFill>
                <a:latin typeface="Arial"/>
                <a:ea typeface="Arial"/>
                <a:cs typeface="Arial"/>
                <a:sym typeface="Arial"/>
              </a:rPr>
              <a:t> </a:t>
            </a:r>
            <a:r>
              <a:rPr b="0" i="0" lang="en" sz="1000" u="sng" cap="none" strike="noStrike">
                <a:solidFill>
                  <a:schemeClr val="hlink"/>
                </a:solidFill>
                <a:latin typeface="Arial"/>
                <a:ea typeface="Arial"/>
                <a:cs typeface="Arial"/>
                <a:sym typeface="Arial"/>
                <a:hlinkClick r:id="rId6"/>
              </a:rPr>
              <a:t>https://slidesgo.com/slidesgo-school</a:t>
            </a:r>
            <a:endParaRPr b="0" i="0" sz="1000" u="sng" cap="none" strike="noStrike">
              <a:solidFill>
                <a:srgbClr val="869FB2"/>
              </a:solidFill>
              <a:latin typeface="Arial"/>
              <a:ea typeface="Arial"/>
              <a:cs typeface="Arial"/>
              <a:sym typeface="Arial"/>
            </a:endParaRPr>
          </a:p>
        </p:txBody>
      </p:sp>
      <p:sp>
        <p:nvSpPr>
          <p:cNvPr id="3582" name="Google Shape;3582;p89"/>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Instructions for use (premium users)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86" name="Shape 3586"/>
        <p:cNvGrpSpPr/>
        <p:nvPr/>
      </p:nvGrpSpPr>
      <p:grpSpPr>
        <a:xfrm>
          <a:off x="0" y="0"/>
          <a:ext cx="0" cy="0"/>
          <a:chOff x="0" y="0"/>
          <a:chExt cx="0" cy="0"/>
        </a:xfrm>
      </p:grpSpPr>
      <p:sp>
        <p:nvSpPr>
          <p:cNvPr id="3587" name="Google Shape;3587;p90"/>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This presentation has been made using the following fonts:</a:t>
            </a:r>
            <a:endParaRPr b="0" i="0" sz="11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435D74"/>
              </a:solidFill>
              <a:latin typeface="Arial"/>
              <a:ea typeface="Arial"/>
              <a:cs typeface="Arial"/>
              <a:sym typeface="Arial"/>
            </a:endParaRPr>
          </a:p>
        </p:txBody>
      </p:sp>
      <p:sp>
        <p:nvSpPr>
          <p:cNvPr id="3588" name="Google Shape;3588;p90"/>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Martel</a:t>
            </a:r>
            <a:endParaRPr b="1"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hlink"/>
                </a:solidFill>
                <a:uFill>
                  <a:noFill/>
                </a:uFill>
                <a:latin typeface="Arial"/>
                <a:ea typeface="Arial"/>
                <a:cs typeface="Arial"/>
                <a:sym typeface="Arial"/>
                <a:hlinkClick r:id="rId3"/>
              </a:rPr>
              <a:t>(https://fonts.google.com/specimen/Martel)</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Open Sans</a:t>
            </a:r>
            <a:endParaRPr b="1"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hlink"/>
                </a:solidFill>
                <a:uFill>
                  <a:noFill/>
                </a:uFill>
                <a:latin typeface="Arial"/>
                <a:ea typeface="Arial"/>
                <a:cs typeface="Arial"/>
                <a:sym typeface="Arial"/>
                <a:hlinkClick r:id="rId4"/>
              </a:rPr>
              <a:t>(https://fonts.google.com/specimen/Open+Sans)</a:t>
            </a:r>
            <a:endParaRPr b="0" i="0" sz="1100" u="none" cap="none" strike="noStrike">
              <a:solidFill>
                <a:schemeClr val="lt1"/>
              </a:solidFill>
              <a:latin typeface="Arial"/>
              <a:ea typeface="Arial"/>
              <a:cs typeface="Arial"/>
              <a:sym typeface="Arial"/>
            </a:endParaRPr>
          </a:p>
        </p:txBody>
      </p:sp>
      <p:sp>
        <p:nvSpPr>
          <p:cNvPr id="3589" name="Google Shape;3589;p90"/>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Fonts &amp; colors used</a:t>
            </a:r>
            <a:endParaRPr/>
          </a:p>
        </p:txBody>
      </p:sp>
      <p:sp>
        <p:nvSpPr>
          <p:cNvPr id="3590" name="Google Shape;3590;p90"/>
          <p:cNvSpPr/>
          <p:nvPr/>
        </p:nvSpPr>
        <p:spPr>
          <a:xfrm>
            <a:off x="2052650" y="2988225"/>
            <a:ext cx="791400" cy="754200"/>
          </a:xfrm>
          <a:prstGeom prst="roundRect">
            <a:avLst>
              <a:gd fmla="val 16667" name="adj"/>
            </a:avLst>
          </a:prstGeom>
          <a:solidFill>
            <a:srgbClr val="4F6C5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90"/>
          <p:cNvSpPr/>
          <p:nvPr/>
        </p:nvSpPr>
        <p:spPr>
          <a:xfrm>
            <a:off x="3114470" y="2988225"/>
            <a:ext cx="791400" cy="754200"/>
          </a:xfrm>
          <a:prstGeom prst="roundRect">
            <a:avLst>
              <a:gd fmla="val 16667" name="adj"/>
            </a:avLst>
          </a:prstGeom>
          <a:solidFill>
            <a:srgbClr val="4343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90"/>
          <p:cNvSpPr/>
          <p:nvPr/>
        </p:nvSpPr>
        <p:spPr>
          <a:xfrm>
            <a:off x="4176289" y="2988225"/>
            <a:ext cx="791400" cy="754200"/>
          </a:xfrm>
          <a:prstGeom prst="roundRect">
            <a:avLst>
              <a:gd fmla="val 16667" name="adj"/>
            </a:avLst>
          </a:prstGeom>
          <a:solidFill>
            <a:srgbClr val="FCF5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90"/>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#4f6c5a</a:t>
            </a:r>
            <a:endParaRPr b="0" i="0" sz="1000" u="none" cap="none" strike="noStrike">
              <a:solidFill>
                <a:srgbClr val="FFFFFF"/>
              </a:solidFill>
              <a:latin typeface="Arial"/>
              <a:ea typeface="Arial"/>
              <a:cs typeface="Arial"/>
              <a:sym typeface="Arial"/>
            </a:endParaRPr>
          </a:p>
        </p:txBody>
      </p:sp>
      <p:sp>
        <p:nvSpPr>
          <p:cNvPr id="3594" name="Google Shape;3594;p90"/>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#434343</a:t>
            </a:r>
            <a:endParaRPr b="0" i="0" sz="1000" u="none" cap="none" strike="noStrike">
              <a:solidFill>
                <a:srgbClr val="FFFFFF"/>
              </a:solidFill>
              <a:latin typeface="Arial"/>
              <a:ea typeface="Arial"/>
              <a:cs typeface="Arial"/>
              <a:sym typeface="Arial"/>
            </a:endParaRPr>
          </a:p>
        </p:txBody>
      </p:sp>
      <p:sp>
        <p:nvSpPr>
          <p:cNvPr id="3595" name="Google Shape;3595;p90"/>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#fcf5f5</a:t>
            </a:r>
            <a:endParaRPr b="0" i="0" sz="1000" u="none" cap="none" strike="noStrike">
              <a:solidFill>
                <a:schemeClr val="dk1"/>
              </a:solidFill>
              <a:latin typeface="Arial"/>
              <a:ea typeface="Arial"/>
              <a:cs typeface="Arial"/>
              <a:sym typeface="Arial"/>
            </a:endParaRPr>
          </a:p>
        </p:txBody>
      </p:sp>
      <p:sp>
        <p:nvSpPr>
          <p:cNvPr id="3596" name="Google Shape;3596;p90"/>
          <p:cNvSpPr/>
          <p:nvPr/>
        </p:nvSpPr>
        <p:spPr>
          <a:xfrm>
            <a:off x="5238125" y="2988225"/>
            <a:ext cx="791400" cy="754200"/>
          </a:xfrm>
          <a:prstGeom prst="roundRect">
            <a:avLst>
              <a:gd fmla="val 16667" name="adj"/>
            </a:avLst>
          </a:prstGeom>
          <a:solidFill>
            <a:srgbClr val="FECDC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90"/>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#fecdcf</a:t>
            </a:r>
            <a:endParaRPr b="0" i="0" sz="1000" u="none" cap="none" strike="noStrike">
              <a:solidFill>
                <a:schemeClr val="dk1"/>
              </a:solidFill>
              <a:latin typeface="Arial"/>
              <a:ea typeface="Arial"/>
              <a:cs typeface="Arial"/>
              <a:sym typeface="Arial"/>
            </a:endParaRPr>
          </a:p>
        </p:txBody>
      </p:sp>
      <p:sp>
        <p:nvSpPr>
          <p:cNvPr id="3598" name="Google Shape;3598;p90"/>
          <p:cNvSpPr/>
          <p:nvPr/>
        </p:nvSpPr>
        <p:spPr>
          <a:xfrm>
            <a:off x="2583560" y="3919325"/>
            <a:ext cx="791400" cy="754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90"/>
          <p:cNvSpPr/>
          <p:nvPr/>
        </p:nvSpPr>
        <p:spPr>
          <a:xfrm>
            <a:off x="3645379" y="3919325"/>
            <a:ext cx="791400" cy="754200"/>
          </a:xfrm>
          <a:prstGeom prst="roundRect">
            <a:avLst>
              <a:gd fmla="val 16667" name="adj"/>
            </a:avLst>
          </a:prstGeom>
          <a:solidFill>
            <a:srgbClr val="FDDB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90"/>
          <p:cNvSpPr txBox="1"/>
          <p:nvPr/>
        </p:nvSpPr>
        <p:spPr>
          <a:xfrm>
            <a:off x="2583565" y="407637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#efefef</a:t>
            </a:r>
            <a:endParaRPr b="0" i="0" sz="1000" u="none" cap="none" strike="noStrike">
              <a:solidFill>
                <a:schemeClr val="dk1"/>
              </a:solidFill>
              <a:latin typeface="Arial"/>
              <a:ea typeface="Arial"/>
              <a:cs typeface="Arial"/>
              <a:sym typeface="Arial"/>
            </a:endParaRPr>
          </a:p>
        </p:txBody>
      </p:sp>
      <p:sp>
        <p:nvSpPr>
          <p:cNvPr id="3601" name="Google Shape;3601;p90"/>
          <p:cNvSpPr txBox="1"/>
          <p:nvPr/>
        </p:nvSpPr>
        <p:spPr>
          <a:xfrm>
            <a:off x="3645390" y="407637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#fddbdd</a:t>
            </a:r>
            <a:endParaRPr b="0" i="0" sz="1000" u="none" cap="none" strike="noStrike">
              <a:solidFill>
                <a:schemeClr val="dk1"/>
              </a:solidFill>
              <a:latin typeface="Arial"/>
              <a:ea typeface="Arial"/>
              <a:cs typeface="Arial"/>
              <a:sym typeface="Arial"/>
            </a:endParaRPr>
          </a:p>
        </p:txBody>
      </p:sp>
      <p:sp>
        <p:nvSpPr>
          <p:cNvPr id="3602" name="Google Shape;3602;p90"/>
          <p:cNvSpPr/>
          <p:nvPr/>
        </p:nvSpPr>
        <p:spPr>
          <a:xfrm>
            <a:off x="4707215" y="3919325"/>
            <a:ext cx="791400" cy="754200"/>
          </a:xfrm>
          <a:prstGeom prst="roundRect">
            <a:avLst>
              <a:gd fmla="val 16667" name="adj"/>
            </a:avLst>
          </a:prstGeom>
          <a:solidFill>
            <a:srgbClr val="FCE8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90"/>
          <p:cNvSpPr txBox="1"/>
          <p:nvPr/>
        </p:nvSpPr>
        <p:spPr>
          <a:xfrm>
            <a:off x="4707215" y="407637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#fce8e9</a:t>
            </a:r>
            <a:endParaRPr b="0" i="0" sz="1000" u="none" cap="none" strike="noStrike">
              <a:solidFill>
                <a:schemeClr val="dk1"/>
              </a:solidFill>
              <a:latin typeface="Arial"/>
              <a:ea typeface="Arial"/>
              <a:cs typeface="Arial"/>
              <a:sym typeface="Arial"/>
            </a:endParaRPr>
          </a:p>
        </p:txBody>
      </p:sp>
      <p:sp>
        <p:nvSpPr>
          <p:cNvPr id="3604" name="Google Shape;3604;p90"/>
          <p:cNvSpPr/>
          <p:nvPr/>
        </p:nvSpPr>
        <p:spPr>
          <a:xfrm>
            <a:off x="6299950" y="2988225"/>
            <a:ext cx="791400" cy="754200"/>
          </a:xfrm>
          <a:prstGeom prst="roundRect">
            <a:avLst>
              <a:gd fmla="val 16667" name="adj"/>
            </a:avLst>
          </a:prstGeom>
          <a:solidFill>
            <a:srgbClr val="FCF5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90"/>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#fcf5f5</a:t>
            </a:r>
            <a:endParaRPr b="0" i="0" sz="1000" u="none" cap="none" strike="noStrike">
              <a:solidFill>
                <a:schemeClr val="dk1"/>
              </a:solidFill>
              <a:latin typeface="Arial"/>
              <a:ea typeface="Arial"/>
              <a:cs typeface="Arial"/>
              <a:sym typeface="Arial"/>
            </a:endParaRPr>
          </a:p>
        </p:txBody>
      </p:sp>
      <p:sp>
        <p:nvSpPr>
          <p:cNvPr id="3606" name="Google Shape;3606;p90"/>
          <p:cNvSpPr/>
          <p:nvPr/>
        </p:nvSpPr>
        <p:spPr>
          <a:xfrm>
            <a:off x="5769040" y="3919325"/>
            <a:ext cx="791400" cy="754200"/>
          </a:xfrm>
          <a:prstGeom prst="roundRect">
            <a:avLst>
              <a:gd fmla="val 16667" name="adj"/>
            </a:avLst>
          </a:prstGeom>
          <a:solidFill>
            <a:srgbClr val="FFC1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90"/>
          <p:cNvSpPr txBox="1"/>
          <p:nvPr/>
        </p:nvSpPr>
        <p:spPr>
          <a:xfrm>
            <a:off x="5769040" y="4076375"/>
            <a:ext cx="791400" cy="44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#ffc1c4</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11" name="Shape 3611"/>
        <p:cNvGrpSpPr/>
        <p:nvPr/>
      </p:nvGrpSpPr>
      <p:grpSpPr>
        <a:xfrm>
          <a:off x="0" y="0"/>
          <a:ext cx="0" cy="0"/>
          <a:chOff x="0" y="0"/>
          <a:chExt cx="0" cy="0"/>
        </a:xfrm>
      </p:grpSpPr>
      <p:sp>
        <p:nvSpPr>
          <p:cNvPr id="3612" name="Google Shape;3612;p91"/>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b="0" i="0" lang="en" sz="1100" u="none" cap="none" strike="noStrike">
                <a:solidFill>
                  <a:srgbClr val="869FB2"/>
                </a:solidFill>
                <a:latin typeface="Arial"/>
                <a:ea typeface="Arial"/>
                <a:cs typeface="Arial"/>
                <a:sym typeface="Arial"/>
              </a:rPr>
              <a:t> </a:t>
            </a:r>
            <a:r>
              <a:rPr b="0" i="0" lang="en" sz="1100" u="none" cap="none" strike="noStrike">
                <a:solidFill>
                  <a:schemeClr val="hlink"/>
                </a:solidFill>
                <a:uFill>
                  <a:noFill/>
                </a:uFill>
                <a:latin typeface="Arial"/>
                <a:ea typeface="Arial"/>
                <a:cs typeface="Arial"/>
                <a:sym typeface="Arial"/>
                <a:hlinkClick r:id="rId3"/>
              </a:rPr>
              <a:t>How it works.</a:t>
            </a:r>
            <a:endParaRPr b="0" i="0" sz="1100" u="none" cap="none" strike="noStrike">
              <a:solidFill>
                <a:srgbClr val="869FB2"/>
              </a:solidFill>
              <a:latin typeface="Arial"/>
              <a:ea typeface="Arial"/>
              <a:cs typeface="Arial"/>
              <a:sym typeface="Arial"/>
            </a:endParaRPr>
          </a:p>
        </p:txBody>
      </p:sp>
      <p:pic>
        <p:nvPicPr>
          <p:cNvPr id="3613" name="Google Shape;3613;p9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614" name="Google Shape;3614;p9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hlink"/>
                </a:solidFill>
                <a:uFill>
                  <a:noFill/>
                </a:uFill>
                <a:latin typeface="Arial"/>
                <a:ea typeface="Arial"/>
                <a:cs typeface="Arial"/>
                <a:sym typeface="Arial"/>
                <a:hlinkClick r:id="rId6"/>
              </a:rPr>
              <a:t>Pana</a:t>
            </a:r>
            <a:endParaRPr b="0" i="0" sz="1400" u="none" cap="none" strike="noStrike">
              <a:solidFill>
                <a:srgbClr val="869FB2"/>
              </a:solidFill>
              <a:latin typeface="Arial"/>
              <a:ea typeface="Arial"/>
              <a:cs typeface="Arial"/>
              <a:sym typeface="Arial"/>
            </a:endParaRPr>
          </a:p>
        </p:txBody>
      </p:sp>
      <p:sp>
        <p:nvSpPr>
          <p:cNvPr id="3615" name="Google Shape;3615;p9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hlink"/>
                </a:solidFill>
                <a:uFill>
                  <a:noFill/>
                </a:uFill>
                <a:latin typeface="Arial"/>
                <a:ea typeface="Arial"/>
                <a:cs typeface="Arial"/>
                <a:sym typeface="Arial"/>
                <a:hlinkClick r:id="rId8"/>
              </a:rPr>
              <a:t>Amico</a:t>
            </a:r>
            <a:endParaRPr b="0" i="0" sz="1400" u="none" cap="none" strike="noStrike">
              <a:solidFill>
                <a:srgbClr val="869FB2"/>
              </a:solidFill>
              <a:latin typeface="Arial"/>
              <a:ea typeface="Arial"/>
              <a:cs typeface="Arial"/>
              <a:sym typeface="Arial"/>
            </a:endParaRPr>
          </a:p>
        </p:txBody>
      </p:sp>
      <p:sp>
        <p:nvSpPr>
          <p:cNvPr id="3616" name="Google Shape;3616;p9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hlink"/>
                </a:solidFill>
                <a:uFill>
                  <a:noFill/>
                </a:uFill>
                <a:latin typeface="Arial"/>
                <a:ea typeface="Arial"/>
                <a:cs typeface="Arial"/>
                <a:sym typeface="Arial"/>
                <a:hlinkClick r:id="rId10"/>
              </a:rPr>
              <a:t>Bro</a:t>
            </a:r>
            <a:endParaRPr b="0" i="0" sz="1400" u="none" cap="none" strike="noStrike">
              <a:solidFill>
                <a:srgbClr val="869FB2"/>
              </a:solidFill>
              <a:latin typeface="Arial"/>
              <a:ea typeface="Arial"/>
              <a:cs typeface="Arial"/>
              <a:sym typeface="Arial"/>
            </a:endParaRPr>
          </a:p>
        </p:txBody>
      </p:sp>
      <p:sp>
        <p:nvSpPr>
          <p:cNvPr id="3617" name="Google Shape;3617;p9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hlink"/>
                </a:solidFill>
                <a:uFill>
                  <a:noFill/>
                </a:uFill>
                <a:latin typeface="Arial"/>
                <a:ea typeface="Arial"/>
                <a:cs typeface="Arial"/>
                <a:sym typeface="Arial"/>
                <a:hlinkClick r:id="rId12"/>
              </a:rPr>
              <a:t>Rafiki</a:t>
            </a:r>
            <a:endParaRPr b="0" i="0" sz="1400" u="none" cap="none" strike="noStrike">
              <a:solidFill>
                <a:srgbClr val="869FB2"/>
              </a:solidFill>
              <a:latin typeface="Arial"/>
              <a:ea typeface="Arial"/>
              <a:cs typeface="Arial"/>
              <a:sym typeface="Arial"/>
            </a:endParaRPr>
          </a:p>
        </p:txBody>
      </p:sp>
      <p:pic>
        <p:nvPicPr>
          <p:cNvPr id="3618" name="Google Shape;3618;p9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3619" name="Google Shape;3619;p9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3620" name="Google Shape;3620;p91"/>
          <p:cNvPicPr preferRelativeResize="0"/>
          <p:nvPr/>
        </p:nvPicPr>
        <p:blipFill rotWithShape="1">
          <a:blip r:embed="rId15">
            <a:alphaModFix/>
          </a:blip>
          <a:srcRect b="11944" l="0" r="0" t="6567"/>
          <a:stretch/>
        </p:blipFill>
        <p:spPr>
          <a:xfrm>
            <a:off x="5347337" y="2581527"/>
            <a:ext cx="1448284" cy="1180164"/>
          </a:xfrm>
          <a:prstGeom prst="rect">
            <a:avLst/>
          </a:prstGeom>
          <a:noFill/>
          <a:ln>
            <a:noFill/>
          </a:ln>
        </p:spPr>
      </p:pic>
      <p:pic>
        <p:nvPicPr>
          <p:cNvPr id="3621" name="Google Shape;3621;p91"/>
          <p:cNvPicPr preferRelativeResize="0"/>
          <p:nvPr/>
        </p:nvPicPr>
        <p:blipFill rotWithShape="1">
          <a:blip r:embed="rId16">
            <a:alphaModFix/>
          </a:blip>
          <a:srcRect b="17966" l="0" r="0" t="11708"/>
          <a:stretch/>
        </p:blipFill>
        <p:spPr>
          <a:xfrm>
            <a:off x="6836257" y="2523903"/>
            <a:ext cx="1796923" cy="1263600"/>
          </a:xfrm>
          <a:prstGeom prst="rect">
            <a:avLst/>
          </a:prstGeom>
          <a:noFill/>
          <a:ln>
            <a:noFill/>
          </a:ln>
        </p:spPr>
      </p:pic>
      <p:sp>
        <p:nvSpPr>
          <p:cNvPr id="3622" name="Google Shape;3622;p9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hlink"/>
                </a:solidFill>
                <a:uFill>
                  <a:noFill/>
                </a:uFill>
                <a:latin typeface="Arial"/>
                <a:ea typeface="Arial"/>
                <a:cs typeface="Arial"/>
                <a:sym typeface="Arial"/>
                <a:hlinkClick r:id="rId18"/>
              </a:rPr>
              <a:t>Cuate</a:t>
            </a:r>
            <a:endParaRPr b="0" i="0" sz="1400" u="none" cap="none" strike="noStrike">
              <a:solidFill>
                <a:srgbClr val="869FB2"/>
              </a:solidFill>
              <a:latin typeface="Arial"/>
              <a:ea typeface="Arial"/>
              <a:cs typeface="Arial"/>
              <a:sym typeface="Arial"/>
            </a:endParaRPr>
          </a:p>
        </p:txBody>
      </p:sp>
      <p:sp>
        <p:nvSpPr>
          <p:cNvPr id="3623" name="Google Shape;3623;p91"/>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Storyset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27" name="Shape 3627"/>
        <p:cNvGrpSpPr/>
        <p:nvPr/>
      </p:nvGrpSpPr>
      <p:grpSpPr>
        <a:xfrm>
          <a:off x="0" y="0"/>
          <a:ext cx="0" cy="0"/>
          <a:chOff x="0" y="0"/>
          <a:chExt cx="0" cy="0"/>
        </a:xfrm>
      </p:grpSpPr>
      <p:grpSp>
        <p:nvGrpSpPr>
          <p:cNvPr id="3628" name="Google Shape;3628;p92"/>
          <p:cNvGrpSpPr/>
          <p:nvPr/>
        </p:nvGrpSpPr>
        <p:grpSpPr>
          <a:xfrm>
            <a:off x="5082708" y="3095784"/>
            <a:ext cx="442841" cy="514271"/>
            <a:chOff x="4727025" y="1332775"/>
            <a:chExt cx="59900" cy="69625"/>
          </a:xfrm>
        </p:grpSpPr>
        <p:sp>
          <p:nvSpPr>
            <p:cNvPr id="3629" name="Google Shape;3629;p9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9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1" name="Google Shape;3631;p92"/>
          <p:cNvGrpSpPr/>
          <p:nvPr/>
        </p:nvGrpSpPr>
        <p:grpSpPr>
          <a:xfrm>
            <a:off x="5758025" y="2343272"/>
            <a:ext cx="500909" cy="500899"/>
            <a:chOff x="4820425" y="1329900"/>
            <a:chExt cx="70175" cy="70350"/>
          </a:xfrm>
        </p:grpSpPr>
        <p:sp>
          <p:nvSpPr>
            <p:cNvPr id="3632" name="Google Shape;3632;p9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9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9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9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6" name="Google Shape;3636;p92"/>
          <p:cNvGrpSpPr/>
          <p:nvPr/>
        </p:nvGrpSpPr>
        <p:grpSpPr>
          <a:xfrm>
            <a:off x="6410648" y="2355062"/>
            <a:ext cx="538135" cy="493119"/>
            <a:chOff x="4903200" y="1331525"/>
            <a:chExt cx="73575" cy="67425"/>
          </a:xfrm>
        </p:grpSpPr>
        <p:sp>
          <p:nvSpPr>
            <p:cNvPr id="3637" name="Google Shape;3637;p9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9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9" name="Google Shape;3639;p92"/>
          <p:cNvGrpSpPr/>
          <p:nvPr/>
        </p:nvGrpSpPr>
        <p:grpSpPr>
          <a:xfrm>
            <a:off x="5670599" y="3097040"/>
            <a:ext cx="544563" cy="511895"/>
            <a:chOff x="4815575" y="1416800"/>
            <a:chExt cx="73750" cy="71400"/>
          </a:xfrm>
        </p:grpSpPr>
        <p:sp>
          <p:nvSpPr>
            <p:cNvPr id="3640" name="Google Shape;3640;p9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9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9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43" name="Google Shape;3643;p92"/>
          <p:cNvGrpSpPr/>
          <p:nvPr/>
        </p:nvGrpSpPr>
        <p:grpSpPr>
          <a:xfrm>
            <a:off x="6367224" y="3096746"/>
            <a:ext cx="602914" cy="512477"/>
            <a:chOff x="4902475" y="1418875"/>
            <a:chExt cx="74500" cy="63775"/>
          </a:xfrm>
        </p:grpSpPr>
        <p:sp>
          <p:nvSpPr>
            <p:cNvPr id="3644" name="Google Shape;3644;p9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9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46" name="Google Shape;3646;p92"/>
          <p:cNvGrpSpPr/>
          <p:nvPr/>
        </p:nvGrpSpPr>
        <p:grpSpPr>
          <a:xfrm>
            <a:off x="5783096" y="3835985"/>
            <a:ext cx="515391" cy="525699"/>
            <a:chOff x="4818100" y="1507675"/>
            <a:chExt cx="71225" cy="71625"/>
          </a:xfrm>
        </p:grpSpPr>
        <p:sp>
          <p:nvSpPr>
            <p:cNvPr id="3647" name="Google Shape;3647;p9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9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9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9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1" name="Google Shape;3651;p92"/>
          <p:cNvGrpSpPr/>
          <p:nvPr/>
        </p:nvGrpSpPr>
        <p:grpSpPr>
          <a:xfrm>
            <a:off x="5121199" y="3857517"/>
            <a:ext cx="522956" cy="489869"/>
            <a:chOff x="4721450" y="1509475"/>
            <a:chExt cx="79350" cy="74325"/>
          </a:xfrm>
        </p:grpSpPr>
        <p:sp>
          <p:nvSpPr>
            <p:cNvPr id="3652" name="Google Shape;3652;p9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9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9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9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6" name="Google Shape;3656;p92"/>
          <p:cNvGrpSpPr/>
          <p:nvPr/>
        </p:nvGrpSpPr>
        <p:grpSpPr>
          <a:xfrm>
            <a:off x="6444441" y="3837269"/>
            <a:ext cx="525704" cy="535436"/>
            <a:chOff x="4906800" y="1507500"/>
            <a:chExt cx="70350" cy="71075"/>
          </a:xfrm>
        </p:grpSpPr>
        <p:sp>
          <p:nvSpPr>
            <p:cNvPr id="3657" name="Google Shape;3657;p9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9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9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9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9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2" name="Google Shape;3662;p92"/>
          <p:cNvGrpSpPr/>
          <p:nvPr/>
        </p:nvGrpSpPr>
        <p:grpSpPr>
          <a:xfrm>
            <a:off x="4477263" y="2343250"/>
            <a:ext cx="508054" cy="508095"/>
            <a:chOff x="3736598" y="2170606"/>
            <a:chExt cx="404889" cy="404889"/>
          </a:xfrm>
        </p:grpSpPr>
        <p:sp>
          <p:nvSpPr>
            <p:cNvPr id="3663" name="Google Shape;3663;p9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9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9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9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7" name="Google Shape;3667;p92"/>
          <p:cNvGrpSpPr/>
          <p:nvPr/>
        </p:nvGrpSpPr>
        <p:grpSpPr>
          <a:xfrm>
            <a:off x="3765303" y="2343345"/>
            <a:ext cx="575790" cy="507904"/>
            <a:chOff x="3161917" y="2170682"/>
            <a:chExt cx="458870" cy="404737"/>
          </a:xfrm>
        </p:grpSpPr>
        <p:sp>
          <p:nvSpPr>
            <p:cNvPr id="3668" name="Google Shape;3668;p9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9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9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1" name="Google Shape;3671;p92"/>
          <p:cNvGrpSpPr/>
          <p:nvPr/>
        </p:nvGrpSpPr>
        <p:grpSpPr>
          <a:xfrm>
            <a:off x="3792833" y="3103717"/>
            <a:ext cx="520730" cy="498567"/>
            <a:chOff x="3179914" y="2889488"/>
            <a:chExt cx="422876" cy="404911"/>
          </a:xfrm>
        </p:grpSpPr>
        <p:sp>
          <p:nvSpPr>
            <p:cNvPr id="3672" name="Google Shape;3672;p9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9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9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9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9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9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8" name="Google Shape;3678;p92"/>
          <p:cNvGrpSpPr/>
          <p:nvPr/>
        </p:nvGrpSpPr>
        <p:grpSpPr>
          <a:xfrm>
            <a:off x="4421513" y="3103677"/>
            <a:ext cx="516144" cy="498648"/>
            <a:chOff x="3729467" y="2889422"/>
            <a:chExt cx="419152" cy="404977"/>
          </a:xfrm>
        </p:grpSpPr>
        <p:sp>
          <p:nvSpPr>
            <p:cNvPr id="3679" name="Google Shape;3679;p9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9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9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9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9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9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9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6" name="Google Shape;3686;p9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9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9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9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0" name="Google Shape;3690;p92"/>
          <p:cNvGrpSpPr/>
          <p:nvPr/>
        </p:nvGrpSpPr>
        <p:grpSpPr>
          <a:xfrm>
            <a:off x="7141841" y="2550562"/>
            <a:ext cx="166473" cy="141497"/>
            <a:chOff x="4660325" y="1866850"/>
            <a:chExt cx="68350" cy="58100"/>
          </a:xfrm>
        </p:grpSpPr>
        <p:sp>
          <p:nvSpPr>
            <p:cNvPr id="3691" name="Google Shape;3691;p9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9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93" name="Google Shape;3693;p92"/>
          <p:cNvGrpSpPr/>
          <p:nvPr/>
        </p:nvGrpSpPr>
        <p:grpSpPr>
          <a:xfrm>
            <a:off x="7451186" y="2576286"/>
            <a:ext cx="162515" cy="90049"/>
            <a:chOff x="4791775" y="1877500"/>
            <a:chExt cx="66725" cy="36975"/>
          </a:xfrm>
        </p:grpSpPr>
        <p:sp>
          <p:nvSpPr>
            <p:cNvPr id="3694" name="Google Shape;3694;p9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9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96" name="Google Shape;3696;p92"/>
          <p:cNvGrpSpPr/>
          <p:nvPr/>
        </p:nvGrpSpPr>
        <p:grpSpPr>
          <a:xfrm>
            <a:off x="7772899" y="2576286"/>
            <a:ext cx="144979" cy="90049"/>
            <a:chOff x="4923925" y="1877500"/>
            <a:chExt cx="59525" cy="36975"/>
          </a:xfrm>
        </p:grpSpPr>
        <p:sp>
          <p:nvSpPr>
            <p:cNvPr id="3697" name="Google Shape;3697;p9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9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99" name="Google Shape;3699;p92"/>
          <p:cNvGrpSpPr/>
          <p:nvPr/>
        </p:nvGrpSpPr>
        <p:grpSpPr>
          <a:xfrm>
            <a:off x="8067390" y="2558477"/>
            <a:ext cx="141447" cy="125667"/>
            <a:chOff x="5058450" y="1870100"/>
            <a:chExt cx="58075" cy="51600"/>
          </a:xfrm>
        </p:grpSpPr>
        <p:sp>
          <p:nvSpPr>
            <p:cNvPr id="3700" name="Google Shape;3700;p9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9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2" name="Google Shape;3702;p92"/>
          <p:cNvGrpSpPr/>
          <p:nvPr/>
        </p:nvGrpSpPr>
        <p:grpSpPr>
          <a:xfrm>
            <a:off x="7481905" y="2980885"/>
            <a:ext cx="101077" cy="107645"/>
            <a:chOff x="4811425" y="2065025"/>
            <a:chExt cx="41500" cy="44200"/>
          </a:xfrm>
        </p:grpSpPr>
        <p:sp>
          <p:nvSpPr>
            <p:cNvPr id="3703" name="Google Shape;3703;p9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9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5" name="Google Shape;3705;p92"/>
          <p:cNvGrpSpPr/>
          <p:nvPr/>
        </p:nvGrpSpPr>
        <p:grpSpPr>
          <a:xfrm>
            <a:off x="7774342" y="2981098"/>
            <a:ext cx="120867" cy="107218"/>
            <a:chOff x="4929875" y="2065025"/>
            <a:chExt cx="49625" cy="44025"/>
          </a:xfrm>
        </p:grpSpPr>
        <p:sp>
          <p:nvSpPr>
            <p:cNvPr id="3706" name="Google Shape;3706;p9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9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8" name="Google Shape;3708;p92"/>
          <p:cNvGrpSpPr/>
          <p:nvPr/>
        </p:nvGrpSpPr>
        <p:grpSpPr>
          <a:xfrm>
            <a:off x="8103011" y="2984112"/>
            <a:ext cx="70206" cy="101191"/>
            <a:chOff x="5083925" y="2066350"/>
            <a:chExt cx="28825" cy="41550"/>
          </a:xfrm>
        </p:grpSpPr>
        <p:sp>
          <p:nvSpPr>
            <p:cNvPr id="3709" name="Google Shape;3709;p9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9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1" name="Google Shape;3711;p92"/>
          <p:cNvGrpSpPr/>
          <p:nvPr/>
        </p:nvGrpSpPr>
        <p:grpSpPr>
          <a:xfrm>
            <a:off x="7134565" y="2999759"/>
            <a:ext cx="181026" cy="69896"/>
            <a:chOff x="4659775" y="2072775"/>
            <a:chExt cx="74325" cy="28700"/>
          </a:xfrm>
        </p:grpSpPr>
        <p:sp>
          <p:nvSpPr>
            <p:cNvPr id="3712" name="Google Shape;3712;p9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9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9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5" name="Google Shape;3715;p92"/>
          <p:cNvGrpSpPr/>
          <p:nvPr/>
        </p:nvGrpSpPr>
        <p:grpSpPr>
          <a:xfrm>
            <a:off x="8054421" y="2790324"/>
            <a:ext cx="167387" cy="89197"/>
            <a:chOff x="4662475" y="1976500"/>
            <a:chExt cx="68725" cy="36625"/>
          </a:xfrm>
        </p:grpSpPr>
        <p:sp>
          <p:nvSpPr>
            <p:cNvPr id="3716" name="Google Shape;3716;p9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9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9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9" name="Google Shape;3719;p92"/>
          <p:cNvGrpSpPr/>
          <p:nvPr/>
        </p:nvGrpSpPr>
        <p:grpSpPr>
          <a:xfrm>
            <a:off x="7751326" y="2793764"/>
            <a:ext cx="166899" cy="82317"/>
            <a:chOff x="4920150" y="1977875"/>
            <a:chExt cx="68525" cy="33800"/>
          </a:xfrm>
        </p:grpSpPr>
        <p:sp>
          <p:nvSpPr>
            <p:cNvPr id="3720" name="Google Shape;3720;p9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9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9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3" name="Google Shape;3723;p92"/>
          <p:cNvGrpSpPr/>
          <p:nvPr/>
        </p:nvGrpSpPr>
        <p:grpSpPr>
          <a:xfrm>
            <a:off x="7162483" y="3197682"/>
            <a:ext cx="125190" cy="127859"/>
            <a:chOff x="4676550" y="2160575"/>
            <a:chExt cx="51400" cy="52500"/>
          </a:xfrm>
        </p:grpSpPr>
        <p:sp>
          <p:nvSpPr>
            <p:cNvPr id="3724" name="Google Shape;3724;p9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9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9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7" name="Google Shape;3727;p92"/>
          <p:cNvGrpSpPr/>
          <p:nvPr/>
        </p:nvGrpSpPr>
        <p:grpSpPr>
          <a:xfrm>
            <a:off x="7459741" y="3204714"/>
            <a:ext cx="145405" cy="113794"/>
            <a:chOff x="4768325" y="2163475"/>
            <a:chExt cx="59700" cy="46725"/>
          </a:xfrm>
        </p:grpSpPr>
        <p:sp>
          <p:nvSpPr>
            <p:cNvPr id="3728" name="Google Shape;3728;p9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9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30" name="Google Shape;3730;p9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9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9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9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9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9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36" name="Google Shape;3736;p92"/>
          <p:cNvGrpSpPr/>
          <p:nvPr/>
        </p:nvGrpSpPr>
        <p:grpSpPr>
          <a:xfrm>
            <a:off x="7476059" y="3459808"/>
            <a:ext cx="112768" cy="106853"/>
            <a:chOff x="4768575" y="2253950"/>
            <a:chExt cx="46300" cy="43875"/>
          </a:xfrm>
        </p:grpSpPr>
        <p:sp>
          <p:nvSpPr>
            <p:cNvPr id="3737" name="Google Shape;3737;p9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9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9" name="Google Shape;3739;p92"/>
          <p:cNvGrpSpPr/>
          <p:nvPr/>
        </p:nvGrpSpPr>
        <p:grpSpPr>
          <a:xfrm>
            <a:off x="7775682" y="3948834"/>
            <a:ext cx="118187" cy="146246"/>
            <a:chOff x="4960900" y="2433225"/>
            <a:chExt cx="48525" cy="60050"/>
          </a:xfrm>
        </p:grpSpPr>
        <p:sp>
          <p:nvSpPr>
            <p:cNvPr id="3740" name="Google Shape;3740;p9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9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2" name="Google Shape;3742;p92"/>
          <p:cNvGrpSpPr/>
          <p:nvPr/>
        </p:nvGrpSpPr>
        <p:grpSpPr>
          <a:xfrm>
            <a:off x="7464247" y="4212895"/>
            <a:ext cx="136394" cy="143810"/>
            <a:chOff x="4854075" y="2527625"/>
            <a:chExt cx="56000" cy="59050"/>
          </a:xfrm>
        </p:grpSpPr>
        <p:sp>
          <p:nvSpPr>
            <p:cNvPr id="3743" name="Google Shape;3743;p9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9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5" name="Google Shape;3745;p9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9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9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8" name="Google Shape;3748;p92"/>
          <p:cNvGrpSpPr/>
          <p:nvPr/>
        </p:nvGrpSpPr>
        <p:grpSpPr>
          <a:xfrm>
            <a:off x="8088458" y="3676639"/>
            <a:ext cx="99312" cy="160797"/>
            <a:chOff x="5059700" y="2334775"/>
            <a:chExt cx="40775" cy="66025"/>
          </a:xfrm>
        </p:grpSpPr>
        <p:sp>
          <p:nvSpPr>
            <p:cNvPr id="3749" name="Google Shape;3749;p9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9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9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9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9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9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9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9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9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8" name="Google Shape;3758;p92"/>
          <p:cNvGrpSpPr/>
          <p:nvPr/>
        </p:nvGrpSpPr>
        <p:grpSpPr>
          <a:xfrm>
            <a:off x="8045622" y="3941771"/>
            <a:ext cx="184984" cy="160371"/>
            <a:chOff x="5037700" y="2430325"/>
            <a:chExt cx="75950" cy="65850"/>
          </a:xfrm>
        </p:grpSpPr>
        <p:sp>
          <p:nvSpPr>
            <p:cNvPr id="3759" name="Google Shape;3759;p9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9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1" name="Google Shape;3761;p92"/>
          <p:cNvGrpSpPr/>
          <p:nvPr/>
        </p:nvGrpSpPr>
        <p:grpSpPr>
          <a:xfrm>
            <a:off x="7465128" y="3708223"/>
            <a:ext cx="173014" cy="97629"/>
            <a:chOff x="4756975" y="2341800"/>
            <a:chExt cx="91975" cy="51925"/>
          </a:xfrm>
        </p:grpSpPr>
        <p:sp>
          <p:nvSpPr>
            <p:cNvPr id="3762" name="Google Shape;3762;p9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9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9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9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9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9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9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9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9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9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9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9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9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9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9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9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9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9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9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9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2" name="Google Shape;3782;p92"/>
          <p:cNvGrpSpPr/>
          <p:nvPr/>
        </p:nvGrpSpPr>
        <p:grpSpPr>
          <a:xfrm>
            <a:off x="7732065" y="4196920"/>
            <a:ext cx="212497" cy="175761"/>
            <a:chOff x="4943575" y="2516350"/>
            <a:chExt cx="98675" cy="81700"/>
          </a:xfrm>
        </p:grpSpPr>
        <p:sp>
          <p:nvSpPr>
            <p:cNvPr id="3783" name="Google Shape;3783;p9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9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9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9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9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9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9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9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9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9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9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9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9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9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9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9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9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9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9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9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9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9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9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9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9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9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9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9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9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9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9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9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9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9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9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9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9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9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9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9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9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9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9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9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9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9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9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9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9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9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9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9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9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9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9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9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9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9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9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9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9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9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9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9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9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9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9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9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9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9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9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9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9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9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9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9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9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9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1" name="Google Shape;3861;p92"/>
          <p:cNvGrpSpPr/>
          <p:nvPr/>
        </p:nvGrpSpPr>
        <p:grpSpPr>
          <a:xfrm>
            <a:off x="1990126" y="3423163"/>
            <a:ext cx="965352" cy="134612"/>
            <a:chOff x="4411970" y="2962952"/>
            <a:chExt cx="706545" cy="104213"/>
          </a:xfrm>
        </p:grpSpPr>
        <p:sp>
          <p:nvSpPr>
            <p:cNvPr id="3862" name="Google Shape;3862;p9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9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9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9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6" name="Google Shape;3866;p92"/>
          <p:cNvGrpSpPr/>
          <p:nvPr/>
        </p:nvGrpSpPr>
        <p:grpSpPr>
          <a:xfrm>
            <a:off x="1990126" y="3012077"/>
            <a:ext cx="960158" cy="289172"/>
            <a:chOff x="4411970" y="2726085"/>
            <a:chExt cx="643107" cy="193659"/>
          </a:xfrm>
        </p:grpSpPr>
        <p:sp>
          <p:nvSpPr>
            <p:cNvPr id="3867" name="Google Shape;3867;p9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9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9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0" name="Google Shape;3870;p92"/>
          <p:cNvGrpSpPr/>
          <p:nvPr/>
        </p:nvGrpSpPr>
        <p:grpSpPr>
          <a:xfrm>
            <a:off x="993018" y="3278187"/>
            <a:ext cx="833174" cy="259208"/>
            <a:chOff x="4411970" y="4340222"/>
            <a:chExt cx="779468" cy="242682"/>
          </a:xfrm>
        </p:grpSpPr>
        <p:sp>
          <p:nvSpPr>
            <p:cNvPr id="3871" name="Google Shape;3871;p9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9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9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4" name="Google Shape;3874;p92"/>
          <p:cNvGrpSpPr/>
          <p:nvPr/>
        </p:nvGrpSpPr>
        <p:grpSpPr>
          <a:xfrm>
            <a:off x="1990126" y="2673933"/>
            <a:ext cx="965160" cy="216230"/>
            <a:chOff x="4411970" y="2468674"/>
            <a:chExt cx="747317" cy="167425"/>
          </a:xfrm>
        </p:grpSpPr>
        <p:sp>
          <p:nvSpPr>
            <p:cNvPr id="3875" name="Google Shape;3875;p9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9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7" name="Google Shape;3877;p92"/>
          <p:cNvGrpSpPr/>
          <p:nvPr/>
        </p:nvGrpSpPr>
        <p:grpSpPr>
          <a:xfrm>
            <a:off x="988873" y="2578650"/>
            <a:ext cx="810451" cy="319149"/>
            <a:chOff x="4411970" y="3686602"/>
            <a:chExt cx="797845" cy="314216"/>
          </a:xfrm>
        </p:grpSpPr>
        <p:sp>
          <p:nvSpPr>
            <p:cNvPr id="3878" name="Google Shape;3878;p9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9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9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9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9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83" name="Google Shape;3883;p9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84" name="Google Shape;3884;p92"/>
          <p:cNvGrpSpPr/>
          <p:nvPr/>
        </p:nvGrpSpPr>
        <p:grpSpPr>
          <a:xfrm>
            <a:off x="988970" y="2333174"/>
            <a:ext cx="1970333" cy="208784"/>
            <a:chOff x="6336019" y="3733725"/>
            <a:chExt cx="2566206" cy="351310"/>
          </a:xfrm>
        </p:grpSpPr>
        <p:sp>
          <p:nvSpPr>
            <p:cNvPr id="3885" name="Google Shape;3885;p9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9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9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9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9" name="Google Shape;3889;p92"/>
          <p:cNvGrpSpPr/>
          <p:nvPr/>
        </p:nvGrpSpPr>
        <p:grpSpPr>
          <a:xfrm>
            <a:off x="1990126" y="3940729"/>
            <a:ext cx="946551" cy="153200"/>
            <a:chOff x="4404545" y="3301592"/>
            <a:chExt cx="782403" cy="129272"/>
          </a:xfrm>
        </p:grpSpPr>
        <p:sp>
          <p:nvSpPr>
            <p:cNvPr id="3890" name="Google Shape;3890;p9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9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2" name="Google Shape;3892;p92"/>
          <p:cNvGrpSpPr/>
          <p:nvPr/>
        </p:nvGrpSpPr>
        <p:grpSpPr>
          <a:xfrm>
            <a:off x="1990126" y="3679688"/>
            <a:ext cx="962257" cy="139127"/>
            <a:chOff x="4411970" y="3131459"/>
            <a:chExt cx="710520" cy="117397"/>
          </a:xfrm>
        </p:grpSpPr>
        <p:sp>
          <p:nvSpPr>
            <p:cNvPr id="3893" name="Google Shape;3893;p9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9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descr="Timeline background shape" id="3895" name="Google Shape;3895;p9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6" name="Google Shape;3896;p92"/>
          <p:cNvGrpSpPr/>
          <p:nvPr/>
        </p:nvGrpSpPr>
        <p:grpSpPr>
          <a:xfrm>
            <a:off x="990271" y="3614482"/>
            <a:ext cx="823838" cy="458988"/>
            <a:chOff x="4411970" y="1801825"/>
            <a:chExt cx="734586" cy="409262"/>
          </a:xfrm>
        </p:grpSpPr>
        <p:sp>
          <p:nvSpPr>
            <p:cNvPr id="3897" name="Google Shape;3897;p9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9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9" name="Google Shape;3899;p92"/>
          <p:cNvGrpSpPr/>
          <p:nvPr/>
        </p:nvGrpSpPr>
        <p:grpSpPr>
          <a:xfrm>
            <a:off x="990271" y="4162908"/>
            <a:ext cx="856348" cy="212039"/>
            <a:chOff x="4411970" y="2233974"/>
            <a:chExt cx="763574" cy="189068"/>
          </a:xfrm>
        </p:grpSpPr>
        <p:sp>
          <p:nvSpPr>
            <p:cNvPr id="3900" name="Google Shape;3900;p9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9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2" name="Google Shape;3902;p92"/>
          <p:cNvGrpSpPr/>
          <p:nvPr/>
        </p:nvGrpSpPr>
        <p:grpSpPr>
          <a:xfrm>
            <a:off x="3100467" y="2338244"/>
            <a:ext cx="511602" cy="511602"/>
            <a:chOff x="5681300" y="2527788"/>
            <a:chExt cx="805800" cy="805800"/>
          </a:xfrm>
        </p:grpSpPr>
        <p:sp>
          <p:nvSpPr>
            <p:cNvPr id="3903" name="Google Shape;3903;p9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9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5" name="Google Shape;3905;p92"/>
          <p:cNvGrpSpPr/>
          <p:nvPr/>
        </p:nvGrpSpPr>
        <p:grpSpPr>
          <a:xfrm>
            <a:off x="3097662" y="3104827"/>
            <a:ext cx="513021" cy="512935"/>
            <a:chOff x="4049800" y="640400"/>
            <a:chExt cx="858900" cy="858900"/>
          </a:xfrm>
        </p:grpSpPr>
        <p:sp>
          <p:nvSpPr>
            <p:cNvPr id="3906" name="Google Shape;3906;p9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9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8" name="Google Shape;3908;p92"/>
          <p:cNvGrpSpPr/>
          <p:nvPr/>
        </p:nvGrpSpPr>
        <p:grpSpPr>
          <a:xfrm>
            <a:off x="3014861" y="3756719"/>
            <a:ext cx="686489" cy="686585"/>
            <a:chOff x="5080187" y="927900"/>
            <a:chExt cx="961200" cy="961200"/>
          </a:xfrm>
        </p:grpSpPr>
        <p:sp>
          <p:nvSpPr>
            <p:cNvPr id="3909" name="Google Shape;3909;p9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9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9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9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9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9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9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9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7" name="Google Shape;3917;p92"/>
          <p:cNvGrpSpPr/>
          <p:nvPr/>
        </p:nvGrpSpPr>
        <p:grpSpPr>
          <a:xfrm>
            <a:off x="3798012" y="3849448"/>
            <a:ext cx="510373" cy="510937"/>
            <a:chOff x="7508249" y="1522825"/>
            <a:chExt cx="1326333" cy="1322986"/>
          </a:xfrm>
        </p:grpSpPr>
        <p:sp>
          <p:nvSpPr>
            <p:cNvPr id="3918" name="Google Shape;3918;p9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9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9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9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9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9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9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9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9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9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8" name="Google Shape;3928;p92"/>
          <p:cNvGrpSpPr/>
          <p:nvPr/>
        </p:nvGrpSpPr>
        <p:grpSpPr>
          <a:xfrm>
            <a:off x="4489605" y="3850853"/>
            <a:ext cx="492653" cy="503348"/>
            <a:chOff x="6039282" y="1042577"/>
            <a:chExt cx="734316" cy="731929"/>
          </a:xfrm>
        </p:grpSpPr>
        <p:sp>
          <p:nvSpPr>
            <p:cNvPr id="3929" name="Google Shape;3929;p9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9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9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9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9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9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9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9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9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9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9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9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9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9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9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9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9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9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9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9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9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0" name="Google Shape;3950;p92"/>
          <p:cNvGrpSpPr/>
          <p:nvPr/>
        </p:nvGrpSpPr>
        <p:grpSpPr>
          <a:xfrm>
            <a:off x="5130019" y="2346894"/>
            <a:ext cx="483304" cy="504902"/>
            <a:chOff x="1825800" y="1651625"/>
            <a:chExt cx="568125" cy="591775"/>
          </a:xfrm>
        </p:grpSpPr>
        <p:sp>
          <p:nvSpPr>
            <p:cNvPr id="3951" name="Google Shape;3951;p9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9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9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9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9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9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57" name="Google Shape;3957;p9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9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9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9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92"/>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You can easily</a:t>
            </a:r>
            <a:r>
              <a:rPr b="0" i="0" lang="en" sz="1100" u="none" cap="none" strike="noStrike">
                <a:solidFill>
                  <a:srgbClr val="435D74"/>
                </a:solidFill>
                <a:latin typeface="Arial"/>
                <a:ea typeface="Arial"/>
                <a:cs typeface="Arial"/>
                <a:sym typeface="Arial"/>
              </a:rPr>
              <a:t> </a:t>
            </a:r>
            <a:r>
              <a:rPr b="0" i="0" lang="en" sz="1100" u="none" cap="none" strike="noStrike">
                <a:solidFill>
                  <a:srgbClr val="869FB2"/>
                </a:solidFill>
                <a:latin typeface="Arial"/>
                <a:ea typeface="Arial"/>
                <a:cs typeface="Arial"/>
                <a:sym typeface="Arial"/>
              </a:rPr>
              <a:t>resize</a:t>
            </a:r>
            <a:r>
              <a:rPr b="0" i="0" lang="en" sz="1100" u="none" cap="none" strike="noStrike">
                <a:solidFill>
                  <a:srgbClr val="435D74"/>
                </a:solidFill>
                <a:latin typeface="Arial"/>
                <a:ea typeface="Arial"/>
                <a:cs typeface="Arial"/>
                <a:sym typeface="Arial"/>
              </a:rPr>
              <a:t> </a:t>
            </a:r>
            <a:r>
              <a:rPr b="0" i="0" lang="en" sz="1100" u="none" cap="none" strike="noStrike">
                <a:solidFill>
                  <a:srgbClr val="FFFFFF"/>
                </a:solidFill>
                <a:latin typeface="Arial"/>
                <a:ea typeface="Arial"/>
                <a:cs typeface="Arial"/>
                <a:sym typeface="Arial"/>
              </a:rPr>
              <a:t>these resources without losing quality. To</a:t>
            </a:r>
            <a:r>
              <a:rPr b="0" i="0" lang="en" sz="1100" u="none" cap="none" strike="noStrike">
                <a:solidFill>
                  <a:srgbClr val="435D74"/>
                </a:solidFill>
                <a:latin typeface="Arial"/>
                <a:ea typeface="Arial"/>
                <a:cs typeface="Arial"/>
                <a:sym typeface="Arial"/>
              </a:rPr>
              <a:t> </a:t>
            </a:r>
            <a:r>
              <a:rPr b="0" i="0" lang="en" sz="1100" u="none" cap="none" strike="noStrike">
                <a:solidFill>
                  <a:srgbClr val="869FB2"/>
                </a:solidFill>
                <a:latin typeface="Arial"/>
                <a:ea typeface="Arial"/>
                <a:cs typeface="Arial"/>
                <a:sym typeface="Arial"/>
              </a:rPr>
              <a:t>change the color</a:t>
            </a:r>
            <a:r>
              <a:rPr b="0" i="0" lang="en" sz="1100" u="none" cap="none" strike="noStrike">
                <a:solidFill>
                  <a:srgbClr val="FFFFFF"/>
                </a:solidFill>
                <a:latin typeface="Arial"/>
                <a:ea typeface="Arial"/>
                <a:cs typeface="Arial"/>
                <a:sym typeface="Arial"/>
              </a:rPr>
              <a:t>, just ungroup the resource and click on the object you want to change. Then, click on the paint bucket and select the color you want. Group the resource again when you’re done. You can also look for more </a:t>
            </a:r>
            <a:r>
              <a:rPr b="0" i="0" lang="en" sz="1100" u="none" cap="none" strike="noStrike">
                <a:solidFill>
                  <a:schemeClr val="hlink"/>
                </a:solidFill>
                <a:uFill>
                  <a:noFill/>
                </a:uFill>
                <a:latin typeface="Arial"/>
                <a:ea typeface="Arial"/>
                <a:cs typeface="Arial"/>
                <a:sym typeface="Arial"/>
                <a:hlinkClick r:id="rId3"/>
              </a:rPr>
              <a:t>infographics</a:t>
            </a:r>
            <a:r>
              <a:rPr b="0" i="0" lang="en" sz="1100" u="none" cap="none" strike="noStrike">
                <a:solidFill>
                  <a:srgbClr val="FFFFFF"/>
                </a:solidFill>
                <a:latin typeface="Arial"/>
                <a:ea typeface="Arial"/>
                <a:cs typeface="Arial"/>
                <a:sym typeface="Arial"/>
              </a:rPr>
              <a:t> on Slidesgo.</a:t>
            </a:r>
            <a:endParaRPr b="0" i="0" sz="1100" u="none" cap="none" strike="noStrike">
              <a:solidFill>
                <a:srgbClr val="FFFFFF"/>
              </a:solidFill>
              <a:latin typeface="Arial"/>
              <a:ea typeface="Arial"/>
              <a:cs typeface="Arial"/>
              <a:sym typeface="Arial"/>
            </a:endParaRPr>
          </a:p>
        </p:txBody>
      </p:sp>
      <p:sp>
        <p:nvSpPr>
          <p:cNvPr id="3962" name="Google Shape;3962;p92"/>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solidFill>
                  <a:schemeClr val="lt1"/>
                </a:solidFill>
              </a:rPr>
              <a:t>Use our editable graphic resources...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6" name="Shape 3966"/>
        <p:cNvGrpSpPr/>
        <p:nvPr/>
      </p:nvGrpSpPr>
      <p:grpSpPr>
        <a:xfrm>
          <a:off x="0" y="0"/>
          <a:ext cx="0" cy="0"/>
          <a:chOff x="0" y="0"/>
          <a:chExt cx="0" cy="0"/>
        </a:xfrm>
      </p:grpSpPr>
      <p:grpSp>
        <p:nvGrpSpPr>
          <p:cNvPr id="3967" name="Google Shape;3967;p93"/>
          <p:cNvGrpSpPr/>
          <p:nvPr/>
        </p:nvGrpSpPr>
        <p:grpSpPr>
          <a:xfrm>
            <a:off x="722058" y="957091"/>
            <a:ext cx="2492867" cy="1379876"/>
            <a:chOff x="2654821" y="2311071"/>
            <a:chExt cx="2279714" cy="1262120"/>
          </a:xfrm>
        </p:grpSpPr>
        <p:grpSp>
          <p:nvGrpSpPr>
            <p:cNvPr id="3968" name="Google Shape;3968;p93"/>
            <p:cNvGrpSpPr/>
            <p:nvPr/>
          </p:nvGrpSpPr>
          <p:grpSpPr>
            <a:xfrm>
              <a:off x="4034269" y="2840745"/>
              <a:ext cx="40212" cy="36437"/>
              <a:chOff x="4293400" y="2574725"/>
              <a:chExt cx="84425" cy="80100"/>
            </a:xfrm>
          </p:grpSpPr>
          <p:sp>
            <p:nvSpPr>
              <p:cNvPr id="3969" name="Google Shape;3969;p9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970" name="Google Shape;3970;p9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1" name="Google Shape;3971;p93"/>
            <p:cNvGrpSpPr/>
            <p:nvPr/>
          </p:nvGrpSpPr>
          <p:grpSpPr>
            <a:xfrm>
              <a:off x="3894606" y="2334874"/>
              <a:ext cx="913198" cy="518984"/>
              <a:chOff x="4000175" y="1462675"/>
              <a:chExt cx="1917275" cy="1140875"/>
            </a:xfrm>
          </p:grpSpPr>
          <p:sp>
            <p:nvSpPr>
              <p:cNvPr id="3972" name="Google Shape;3972;p9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973" name="Google Shape;3973;p93"/>
              <p:cNvGrpSpPr/>
              <p:nvPr/>
            </p:nvGrpSpPr>
            <p:grpSpPr>
              <a:xfrm>
                <a:off x="4000175" y="1462675"/>
                <a:ext cx="1917275" cy="1140875"/>
                <a:chOff x="4000175" y="1462675"/>
                <a:chExt cx="1917275" cy="1140875"/>
              </a:xfrm>
            </p:grpSpPr>
            <p:sp>
              <p:nvSpPr>
                <p:cNvPr id="3974" name="Google Shape;3974;p9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975" name="Google Shape;3975;p9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9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9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9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3979" name="Google Shape;3979;p9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980" name="Google Shape;3980;p93"/>
            <p:cNvGrpSpPr/>
            <p:nvPr/>
          </p:nvGrpSpPr>
          <p:grpSpPr>
            <a:xfrm>
              <a:off x="3875768" y="2846704"/>
              <a:ext cx="44796" cy="47366"/>
              <a:chOff x="3960625" y="2587825"/>
              <a:chExt cx="94050" cy="104125"/>
            </a:xfrm>
          </p:grpSpPr>
          <p:sp>
            <p:nvSpPr>
              <p:cNvPr id="3981" name="Google Shape;3981;p9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982" name="Google Shape;3982;p9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3" name="Google Shape;3983;p93"/>
            <p:cNvGrpSpPr/>
            <p:nvPr/>
          </p:nvGrpSpPr>
          <p:grpSpPr>
            <a:xfrm>
              <a:off x="3782759" y="2807162"/>
              <a:ext cx="82686" cy="85487"/>
              <a:chOff x="3765350" y="2500900"/>
              <a:chExt cx="173600" cy="187925"/>
            </a:xfrm>
          </p:grpSpPr>
          <p:sp>
            <p:nvSpPr>
              <p:cNvPr id="3984" name="Google Shape;3984;p9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985" name="Google Shape;3985;p9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9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9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9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9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0" name="Google Shape;3990;p93"/>
            <p:cNvGrpSpPr/>
            <p:nvPr/>
          </p:nvGrpSpPr>
          <p:grpSpPr>
            <a:xfrm>
              <a:off x="3775674" y="2798496"/>
              <a:ext cx="40545" cy="23564"/>
              <a:chOff x="3750475" y="2481850"/>
              <a:chExt cx="85125" cy="51800"/>
            </a:xfrm>
          </p:grpSpPr>
          <p:sp>
            <p:nvSpPr>
              <p:cNvPr id="3991" name="Google Shape;3991;p9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9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993" name="Google Shape;3993;p93"/>
            <p:cNvGrpSpPr/>
            <p:nvPr/>
          </p:nvGrpSpPr>
          <p:grpSpPr>
            <a:xfrm>
              <a:off x="3716946" y="2776024"/>
              <a:ext cx="81971" cy="76912"/>
              <a:chOff x="3627175" y="2432450"/>
              <a:chExt cx="172100" cy="169075"/>
            </a:xfrm>
          </p:grpSpPr>
          <p:sp>
            <p:nvSpPr>
              <p:cNvPr id="3994" name="Google Shape;3994;p9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9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996" name="Google Shape;3996;p9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997" name="Google Shape;3997;p93"/>
            <p:cNvGrpSpPr/>
            <p:nvPr/>
          </p:nvGrpSpPr>
          <p:grpSpPr>
            <a:xfrm>
              <a:off x="3685682" y="2845624"/>
              <a:ext cx="29311" cy="45055"/>
              <a:chOff x="3561536" y="2585450"/>
              <a:chExt cx="61539" cy="99045"/>
            </a:xfrm>
          </p:grpSpPr>
          <p:sp>
            <p:nvSpPr>
              <p:cNvPr id="3998" name="Google Shape;3998;p9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9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000" name="Google Shape;4000;p93"/>
            <p:cNvGrpSpPr/>
            <p:nvPr/>
          </p:nvGrpSpPr>
          <p:grpSpPr>
            <a:xfrm>
              <a:off x="3849905" y="2572252"/>
              <a:ext cx="74339" cy="119559"/>
              <a:chOff x="3906325" y="1984500"/>
              <a:chExt cx="156075" cy="262825"/>
            </a:xfrm>
          </p:grpSpPr>
          <p:sp>
            <p:nvSpPr>
              <p:cNvPr id="4001" name="Google Shape;4001;p9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002" name="Google Shape;4002;p9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3" name="Google Shape;4003;p93"/>
            <p:cNvGrpSpPr/>
            <p:nvPr/>
          </p:nvGrpSpPr>
          <p:grpSpPr>
            <a:xfrm>
              <a:off x="2654821" y="2414345"/>
              <a:ext cx="667570" cy="558731"/>
              <a:chOff x="1397225" y="1637375"/>
              <a:chExt cx="1401575" cy="1228250"/>
            </a:xfrm>
          </p:grpSpPr>
          <p:sp>
            <p:nvSpPr>
              <p:cNvPr id="4004" name="Google Shape;4004;p9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005" name="Google Shape;4005;p93"/>
              <p:cNvGrpSpPr/>
              <p:nvPr/>
            </p:nvGrpSpPr>
            <p:grpSpPr>
              <a:xfrm>
                <a:off x="1397225" y="1637375"/>
                <a:ext cx="1398775" cy="1228250"/>
                <a:chOff x="1397225" y="1637375"/>
                <a:chExt cx="1398775" cy="1228250"/>
              </a:xfrm>
            </p:grpSpPr>
            <p:sp>
              <p:nvSpPr>
                <p:cNvPr id="4006" name="Google Shape;4006;p9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9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08" name="Google Shape;4008;p93"/>
            <p:cNvGrpSpPr/>
            <p:nvPr/>
          </p:nvGrpSpPr>
          <p:grpSpPr>
            <a:xfrm>
              <a:off x="3230417" y="3103734"/>
              <a:ext cx="282982" cy="280332"/>
              <a:chOff x="2605700" y="3152850"/>
              <a:chExt cx="594125" cy="616250"/>
            </a:xfrm>
          </p:grpSpPr>
          <p:sp>
            <p:nvSpPr>
              <p:cNvPr id="4009" name="Google Shape;4009;p9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010" name="Google Shape;4010;p9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grpSp>
        <p:grpSp>
          <p:nvGrpSpPr>
            <p:cNvPr id="4011" name="Google Shape;4011;p93"/>
            <p:cNvGrpSpPr/>
            <p:nvPr/>
          </p:nvGrpSpPr>
          <p:grpSpPr>
            <a:xfrm>
              <a:off x="3265985" y="3226989"/>
              <a:ext cx="87151" cy="346202"/>
              <a:chOff x="2680375" y="3423800"/>
              <a:chExt cx="182975" cy="761050"/>
            </a:xfrm>
          </p:grpSpPr>
          <p:sp>
            <p:nvSpPr>
              <p:cNvPr id="4012" name="Google Shape;4012;p9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013" name="Google Shape;4013;p9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14" name="Google Shape;4014;p93"/>
            <p:cNvGrpSpPr/>
            <p:nvPr/>
          </p:nvGrpSpPr>
          <p:grpSpPr>
            <a:xfrm>
              <a:off x="3855466" y="3289811"/>
              <a:ext cx="112514" cy="94210"/>
              <a:chOff x="3918000" y="3561900"/>
              <a:chExt cx="236225" cy="207100"/>
            </a:xfrm>
          </p:grpSpPr>
          <p:sp>
            <p:nvSpPr>
              <p:cNvPr id="4015" name="Google Shape;4015;p9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016" name="Google Shape;4016;p9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7" name="Google Shape;4017;p9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9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9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grpSp>
          <p:nvGrpSpPr>
            <p:cNvPr id="4020" name="Google Shape;4020;p93"/>
            <p:cNvGrpSpPr/>
            <p:nvPr/>
          </p:nvGrpSpPr>
          <p:grpSpPr>
            <a:xfrm>
              <a:off x="2905224" y="2311071"/>
              <a:ext cx="596721" cy="528992"/>
              <a:chOff x="1922950" y="1410350"/>
              <a:chExt cx="1252825" cy="1162875"/>
            </a:xfrm>
          </p:grpSpPr>
          <p:sp>
            <p:nvSpPr>
              <p:cNvPr id="4021" name="Google Shape;4021;p9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9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9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9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9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9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9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9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9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9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9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9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9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9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9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9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grpSp>
        <p:sp>
          <p:nvSpPr>
            <p:cNvPr id="4037" name="Google Shape;4037;p9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9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9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9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9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9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9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9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9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9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9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9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9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9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9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9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9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9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9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9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4057" name="Google Shape;4057;p9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4058" name="Google Shape;4058;p9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59" name="Google Shape;4059;p93"/>
            <p:cNvGrpSpPr/>
            <p:nvPr/>
          </p:nvGrpSpPr>
          <p:grpSpPr>
            <a:xfrm>
              <a:off x="3280929" y="3294542"/>
              <a:ext cx="109894" cy="272224"/>
              <a:chOff x="2711750" y="3572300"/>
              <a:chExt cx="230725" cy="598425"/>
            </a:xfrm>
          </p:grpSpPr>
          <p:sp>
            <p:nvSpPr>
              <p:cNvPr id="4060" name="Google Shape;4060;p9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9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62" name="Google Shape;4062;p9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3" name="Google Shape;4063;p93"/>
            <p:cNvGrpSpPr/>
            <p:nvPr/>
          </p:nvGrpSpPr>
          <p:grpSpPr>
            <a:xfrm>
              <a:off x="3790439" y="2408636"/>
              <a:ext cx="73017" cy="75684"/>
              <a:chOff x="3781475" y="1624825"/>
              <a:chExt cx="153300" cy="166375"/>
            </a:xfrm>
          </p:grpSpPr>
          <p:sp>
            <p:nvSpPr>
              <p:cNvPr id="4064" name="Google Shape;4064;p9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9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9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9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68" name="Google Shape;4068;p9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9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9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9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9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9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9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75" name="Google Shape;4075;p93"/>
            <p:cNvGrpSpPr/>
            <p:nvPr/>
          </p:nvGrpSpPr>
          <p:grpSpPr>
            <a:xfrm>
              <a:off x="4403342" y="3107749"/>
              <a:ext cx="316680" cy="101374"/>
              <a:chOff x="5068275" y="3161675"/>
              <a:chExt cx="664875" cy="222850"/>
            </a:xfrm>
          </p:grpSpPr>
          <p:sp>
            <p:nvSpPr>
              <p:cNvPr id="4076" name="Google Shape;4076;p9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9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9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9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80" name="Google Shape;4080;p9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9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9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9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9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9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9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9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9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9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9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9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9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9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9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9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9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9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9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9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9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9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9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9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9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9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9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9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9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09" name="Google Shape;4109;p93"/>
            <p:cNvGrpSpPr/>
            <p:nvPr/>
          </p:nvGrpSpPr>
          <p:grpSpPr>
            <a:xfrm>
              <a:off x="3697513" y="2707266"/>
              <a:ext cx="59549" cy="79733"/>
              <a:chOff x="3586375" y="2281300"/>
              <a:chExt cx="125025" cy="175275"/>
            </a:xfrm>
          </p:grpSpPr>
          <p:sp>
            <p:nvSpPr>
              <p:cNvPr id="4110" name="Google Shape;4110;p9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9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12" name="Google Shape;4112;p9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3" name="Google Shape;4113;p93"/>
            <p:cNvGrpSpPr/>
            <p:nvPr/>
          </p:nvGrpSpPr>
          <p:grpSpPr>
            <a:xfrm>
              <a:off x="4513224" y="3221724"/>
              <a:ext cx="274563" cy="280321"/>
              <a:chOff x="5298975" y="3412225"/>
              <a:chExt cx="576450" cy="616225"/>
            </a:xfrm>
          </p:grpSpPr>
          <p:sp>
            <p:nvSpPr>
              <p:cNvPr id="4114" name="Google Shape;4114;p9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4115" name="Google Shape;4115;p9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6" name="Google Shape;4116;p93"/>
            <p:cNvGrpSpPr/>
            <p:nvPr/>
          </p:nvGrpSpPr>
          <p:grpSpPr>
            <a:xfrm>
              <a:off x="4824403" y="3421846"/>
              <a:ext cx="110132" cy="130647"/>
              <a:chOff x="5952300" y="3852150"/>
              <a:chExt cx="231225" cy="287200"/>
            </a:xfrm>
          </p:grpSpPr>
          <p:sp>
            <p:nvSpPr>
              <p:cNvPr id="4117" name="Google Shape;4117;p9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9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19" name="Google Shape;4119;p9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9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9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9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9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9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9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9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27" name="Google Shape;4127;p93"/>
            <p:cNvGrpSpPr/>
            <p:nvPr/>
          </p:nvGrpSpPr>
          <p:grpSpPr>
            <a:xfrm>
              <a:off x="4295710" y="3079670"/>
              <a:ext cx="14968" cy="27135"/>
              <a:chOff x="4842300" y="3099950"/>
              <a:chExt cx="31425" cy="59650"/>
            </a:xfrm>
          </p:grpSpPr>
          <p:sp>
            <p:nvSpPr>
              <p:cNvPr id="4128" name="Google Shape;4128;p9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9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9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1" name="Google Shape;4131;p9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32" name="Google Shape;4132;p9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9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9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9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9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7" name="Google Shape;4137;p9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9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9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40" name="Google Shape;4140;p93"/>
            <p:cNvGrpSpPr/>
            <p:nvPr/>
          </p:nvGrpSpPr>
          <p:grpSpPr>
            <a:xfrm>
              <a:off x="3831056" y="2816010"/>
              <a:ext cx="37378" cy="27612"/>
              <a:chOff x="3866750" y="2520350"/>
              <a:chExt cx="78475" cy="60700"/>
            </a:xfrm>
          </p:grpSpPr>
          <p:sp>
            <p:nvSpPr>
              <p:cNvPr id="4141" name="Google Shape;4141;p9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9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9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9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5" name="Google Shape;4145;p9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9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9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p9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9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9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9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9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9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9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9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9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9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9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9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9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9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4162" name="Google Shape;4162;p9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9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9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9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9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9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9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9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9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9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9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9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4174" name="Google Shape;4174;p9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9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9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9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9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9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9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9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9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9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9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9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9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87" name="Google Shape;4187;p93"/>
            <p:cNvGrpSpPr/>
            <p:nvPr/>
          </p:nvGrpSpPr>
          <p:grpSpPr>
            <a:xfrm>
              <a:off x="3632736" y="3051591"/>
              <a:ext cx="63288" cy="45217"/>
              <a:chOff x="3450375" y="3038225"/>
              <a:chExt cx="132875" cy="99400"/>
            </a:xfrm>
          </p:grpSpPr>
          <p:sp>
            <p:nvSpPr>
              <p:cNvPr id="4188" name="Google Shape;4188;p9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9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0" name="Google Shape;4190;p9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9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9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9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9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9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9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9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9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4199" name="Google Shape;4199;p9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9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p9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9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9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9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9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9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9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9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4209" name="Google Shape;4209;p9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9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9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9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9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9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4215" name="Google Shape;4215;p9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9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9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9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9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9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9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9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p9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p9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5" name="Google Shape;4225;p93"/>
          <p:cNvGrpSpPr/>
          <p:nvPr/>
        </p:nvGrpSpPr>
        <p:grpSpPr>
          <a:xfrm>
            <a:off x="3530618" y="1021765"/>
            <a:ext cx="2078182" cy="1366558"/>
            <a:chOff x="235800" y="830650"/>
            <a:chExt cx="6978450" cy="4588844"/>
          </a:xfrm>
        </p:grpSpPr>
        <p:sp>
          <p:nvSpPr>
            <p:cNvPr id="4226" name="Google Shape;4226;p9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p9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9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9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9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9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2" name="Google Shape;4232;p93"/>
          <p:cNvGrpSpPr/>
          <p:nvPr/>
        </p:nvGrpSpPr>
        <p:grpSpPr>
          <a:xfrm>
            <a:off x="719115" y="2852867"/>
            <a:ext cx="2622876" cy="1333540"/>
            <a:chOff x="238125" y="1038125"/>
            <a:chExt cx="7146800" cy="3633625"/>
          </a:xfrm>
        </p:grpSpPr>
        <p:sp>
          <p:nvSpPr>
            <p:cNvPr id="4233" name="Google Shape;4233;p9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9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5" name="Google Shape;4235;p9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9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9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9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9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9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9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9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9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9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9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9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9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9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9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9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9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9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9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9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9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9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9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9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9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9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9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9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9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9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9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9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9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9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9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9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9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9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9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9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9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9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9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9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9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9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9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9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9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9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9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9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p9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p9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9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9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9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9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9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p9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9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9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9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9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9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9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9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9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9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9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9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9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9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9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9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9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9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9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9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9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9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9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9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9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9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9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9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9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9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9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9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9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9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9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9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9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9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9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9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9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9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9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9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9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9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9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9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9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9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9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9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9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9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9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9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9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9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9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9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9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9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9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9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9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9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9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9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9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9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9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9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9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9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9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9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9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9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9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9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9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9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9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9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9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9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9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9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9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9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9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9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9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9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9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9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9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9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9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9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9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9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9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9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9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9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9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9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9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9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9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9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9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9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9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9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9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9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9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9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9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9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9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9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9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9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9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9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9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9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9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9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9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9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9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9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9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9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9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9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9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9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9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9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9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9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9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9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9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9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9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9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9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9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9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9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9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9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9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9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9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9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9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9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9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9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9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9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9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9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9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9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9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9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9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9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9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9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9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9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9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9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9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9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9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9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9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9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9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9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9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9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9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9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9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9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9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9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9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9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9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9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9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9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9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9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9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9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9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9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9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9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9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9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9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9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9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9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9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9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9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9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9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9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9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9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9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9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9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9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9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9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9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9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9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9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9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9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9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9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4" name="Google Shape;4534;p9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5" name="Google Shape;4535;p9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9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7" name="Google Shape;4537;p9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9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9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9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p9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9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9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p9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9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9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9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9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p9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9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9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9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9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9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9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p9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9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9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p9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9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9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9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9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p9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p9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9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9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9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9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p9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9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p9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3" name="Google Shape;4573;p9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p9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5" name="Google Shape;4575;p9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p9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9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8" name="Google Shape;4578;p9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p9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9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9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9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9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4" name="Google Shape;4584;p9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9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9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9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9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9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p9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9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9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3" name="Google Shape;4593;p9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p9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9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p9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9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p9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9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9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9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9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9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9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9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9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9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9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9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9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9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9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9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9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9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9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9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9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9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9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9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9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9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9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9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9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9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9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9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9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9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9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9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9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9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9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9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9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9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9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9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9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9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9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9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9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9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9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9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9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9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9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9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9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9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9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9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9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9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9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9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9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p9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9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9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9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9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9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p9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9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9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9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9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9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9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9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9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9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9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9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9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9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9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9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9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9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9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9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9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9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9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9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9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9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9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9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9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9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9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9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9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9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9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9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9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9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9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9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9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9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9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9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9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9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9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p9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9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9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9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p9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9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9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9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9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9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9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9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9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9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9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9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2" name="Google Shape;4732;p9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9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9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9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p9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7" name="Google Shape;4737;p9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9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9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9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9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9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9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9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9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9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9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9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9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9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9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9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p9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9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9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9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9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9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9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9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9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9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9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9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9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9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9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9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9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9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9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9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9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9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9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9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9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p9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9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9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9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9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9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9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9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9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9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9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9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9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9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9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9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9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9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9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9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9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9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9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9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9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9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9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9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9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9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9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9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9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9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9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9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9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9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9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9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9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9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9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9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9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9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9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9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9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9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9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9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9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9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9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9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9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9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9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9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9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9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9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9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9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9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p9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9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9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9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9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9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9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9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9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9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9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9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9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9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9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9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9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9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9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9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9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9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9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9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9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9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9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9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9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9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9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9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9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p9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9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9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9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9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9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9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9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9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9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9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9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9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9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9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9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9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9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9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9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9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9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9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9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9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9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9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9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9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9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9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9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9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9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9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9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9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9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9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9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9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9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9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9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9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9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9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9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9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9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7" name="Google Shape;4927;p9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9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9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9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9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9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9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9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9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9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9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9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9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9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9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9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9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9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9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9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9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9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p9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9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9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9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9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9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p9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p9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9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9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9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9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p9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9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9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9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9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9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7" name="Google Shape;4967;p9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8" name="Google Shape;4968;p9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9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p9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9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9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9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9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5" name="Google Shape;4975;p9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p9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9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9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9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9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9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9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9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p9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9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9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9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9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9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9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9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9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9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9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9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9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9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9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9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9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9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9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9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9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9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9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9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9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9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9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9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9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9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9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9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9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9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9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9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9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9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9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9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9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9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9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9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9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9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9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9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9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9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9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9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9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9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9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9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9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9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9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9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9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9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9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9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9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9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9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9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9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9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9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9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9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9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9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9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9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9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9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9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9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9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9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9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9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9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9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9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9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9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9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9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9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9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9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9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9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9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9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9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9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9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9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9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9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9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9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9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9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9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9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9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9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9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9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9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9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9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9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9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9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9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9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9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9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9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9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9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9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9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9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9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9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9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9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9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9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9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9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9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9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9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9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9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9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9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9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9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9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9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9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9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9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9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9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9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9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9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9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9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9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9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9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9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9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9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9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9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9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9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9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9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9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9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9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9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9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9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9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9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9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9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9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9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9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9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9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9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9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9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9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9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9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9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9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9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9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9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9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9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9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9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9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9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9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9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9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9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9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9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9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9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9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9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9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9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9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9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9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9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9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9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9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9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9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9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9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9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9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p9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9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9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9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9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9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9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9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9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9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9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9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9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9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9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9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9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9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9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9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9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9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9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9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9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9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9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9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9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9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9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9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9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9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9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9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9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9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1" name="Google Shape;5251;p9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2" name="Google Shape;5252;p9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9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9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9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9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9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9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9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9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1" name="Google Shape;5261;p9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9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9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9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9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9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9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9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9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0" name="Google Shape;5270;p9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9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9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9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9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9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9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9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9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9" name="Google Shape;5279;p9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9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9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9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3" name="Google Shape;5283;p9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4" name="Google Shape;5284;p9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5" name="Google Shape;5285;p9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6" name="Google Shape;5286;p9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7" name="Google Shape;5287;p9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8" name="Google Shape;5288;p9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9" name="Google Shape;5289;p9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9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1" name="Google Shape;5291;p9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2" name="Google Shape;5292;p9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9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9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9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9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9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9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9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9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9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2" name="Google Shape;5302;p9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3" name="Google Shape;5303;p9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9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9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9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9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8" name="Google Shape;5308;p9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9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9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9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9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9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9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9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9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9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8" name="Google Shape;5318;p9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9" name="Google Shape;5319;p9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9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1" name="Google Shape;5321;p9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2" name="Google Shape;5322;p9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3" name="Google Shape;5323;p9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9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9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9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9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8" name="Google Shape;5328;p9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9" name="Google Shape;5329;p9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0" name="Google Shape;5330;p9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9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9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9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4" name="Google Shape;5334;p9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5" name="Google Shape;5335;p9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6" name="Google Shape;5336;p9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7" name="Google Shape;5337;p9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9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9" name="Google Shape;5339;p9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9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9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2" name="Google Shape;5342;p9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3" name="Google Shape;5343;p9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4" name="Google Shape;5344;p9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5" name="Google Shape;5345;p9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6" name="Google Shape;5346;p9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7" name="Google Shape;5347;p9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8" name="Google Shape;5348;p9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9" name="Google Shape;5349;p9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0" name="Google Shape;5350;p9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1" name="Google Shape;5351;p9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2" name="Google Shape;5352;p9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3" name="Google Shape;5353;p9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4" name="Google Shape;5354;p9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5" name="Google Shape;5355;p9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6" name="Google Shape;5356;p9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7" name="Google Shape;5357;p9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9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9" name="Google Shape;5359;p9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0" name="Google Shape;5360;p9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1" name="Google Shape;5361;p9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2" name="Google Shape;5362;p9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3" name="Google Shape;5363;p9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9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5" name="Google Shape;5365;p9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6" name="Google Shape;5366;p9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9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9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9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9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1" name="Google Shape;5371;p9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2" name="Google Shape;5372;p9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9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4" name="Google Shape;5374;p9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5" name="Google Shape;5375;p9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9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9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9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9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9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9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9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3" name="Google Shape;5383;p9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4" name="Google Shape;5384;p9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5" name="Google Shape;5385;p9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6" name="Google Shape;5386;p9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7" name="Google Shape;5387;p9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9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9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9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1" name="Google Shape;5391;p9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2" name="Google Shape;5392;p9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9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4" name="Google Shape;5394;p9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9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9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7" name="Google Shape;5397;p9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8" name="Google Shape;5398;p9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9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9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1" name="Google Shape;5401;p9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9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3" name="Google Shape;5403;p9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4" name="Google Shape;5404;p9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9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6" name="Google Shape;5406;p9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7" name="Google Shape;5407;p9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8" name="Google Shape;5408;p9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9" name="Google Shape;5409;p9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9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1" name="Google Shape;5411;p9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2" name="Google Shape;5412;p9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9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4" name="Google Shape;5414;p9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9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9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7" name="Google Shape;5417;p9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8" name="Google Shape;5418;p9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9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9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1" name="Google Shape;5421;p9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2" name="Google Shape;5422;p9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3" name="Google Shape;5423;p9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4" name="Google Shape;5424;p9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9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6" name="Google Shape;5426;p9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7" name="Google Shape;5427;p9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9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9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9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9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9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9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9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9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9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9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9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9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9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1" name="Google Shape;5441;p9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2" name="Google Shape;5442;p9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3" name="Google Shape;5443;p9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9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5" name="Google Shape;5445;p9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6" name="Google Shape;5446;p9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7" name="Google Shape;5447;p9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9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9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9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9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9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9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9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5" name="Google Shape;5455;p9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9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9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9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9" name="Google Shape;5459;p9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0" name="Google Shape;5460;p9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9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9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9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9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9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9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9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9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9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9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9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2" name="Google Shape;5472;p9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3" name="Google Shape;5473;p9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9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9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9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9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9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9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9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9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9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9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9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9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9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9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9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9" name="Google Shape;5489;p9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0" name="Google Shape;5490;p9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1" name="Google Shape;5491;p9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9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9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9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9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9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9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9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9" name="Google Shape;5499;p9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9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9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2" name="Google Shape;5502;p9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3" name="Google Shape;5503;p9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4" name="Google Shape;5504;p9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9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9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9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9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9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9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9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9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9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9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9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9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9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8" name="Google Shape;5518;p9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9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9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9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9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9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4" name="Google Shape;5524;p9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9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9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9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9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9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0" name="Google Shape;5530;p9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9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9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9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9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9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6" name="Google Shape;5536;p9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7" name="Google Shape;5537;p9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9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9" name="Google Shape;5539;p9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0" name="Google Shape;5540;p9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9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2" name="Google Shape;5542;p9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3" name="Google Shape;5543;p9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9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9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6" name="Google Shape;5546;p9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9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8" name="Google Shape;5548;p9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9" name="Google Shape;5549;p9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0" name="Google Shape;5550;p9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1" name="Google Shape;5551;p9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2" name="Google Shape;5552;p9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3" name="Google Shape;5553;p9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4" name="Google Shape;5554;p9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5" name="Google Shape;5555;p9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6" name="Google Shape;5556;p9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7" name="Google Shape;5557;p9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8" name="Google Shape;5558;p9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9" name="Google Shape;5559;p9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9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1" name="Google Shape;5561;p9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2" name="Google Shape;5562;p9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9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9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5" name="Google Shape;5565;p9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6" name="Google Shape;5566;p9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9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9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9" name="Google Shape;5569;p9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0" name="Google Shape;5570;p9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1" name="Google Shape;5571;p9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2" name="Google Shape;5572;p9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3" name="Google Shape;5573;p9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4" name="Google Shape;5574;p9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5" name="Google Shape;5575;p9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9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9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9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9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9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9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2" name="Google Shape;5582;p9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3" name="Google Shape;5583;p9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4" name="Google Shape;5584;p9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5" name="Google Shape;5585;p9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6" name="Google Shape;5586;p9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9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8" name="Google Shape;5588;p9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9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0" name="Google Shape;5590;p9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1" name="Google Shape;5591;p9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2" name="Google Shape;5592;p9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3" name="Google Shape;5593;p9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4" name="Google Shape;5594;p9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9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9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7" name="Google Shape;5597;p9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9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9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9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9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2" name="Google Shape;5602;p9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3" name="Google Shape;5603;p9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4" name="Google Shape;5604;p9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9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9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9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8" name="Google Shape;5608;p9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9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9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9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9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9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9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9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9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9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9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9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0" name="Google Shape;5620;p9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1" name="Google Shape;5621;p9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9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9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9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9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9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9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9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9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9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1" name="Google Shape;5631;p9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2" name="Google Shape;5632;p9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3" name="Google Shape;5633;p9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4" name="Google Shape;5634;p9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5" name="Google Shape;5635;p9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6" name="Google Shape;5636;p9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7" name="Google Shape;5637;p9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8" name="Google Shape;5638;p9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9" name="Google Shape;5639;p9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0" name="Google Shape;5640;p9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9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2" name="Google Shape;5642;p9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3" name="Google Shape;5643;p9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4" name="Google Shape;5644;p9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5" name="Google Shape;5645;p9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6" name="Google Shape;5646;p9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7" name="Google Shape;5647;p9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8" name="Google Shape;5648;p9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9" name="Google Shape;5649;p9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0" name="Google Shape;5650;p9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1" name="Google Shape;5651;p9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2" name="Google Shape;5652;p9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3" name="Google Shape;5653;p9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4" name="Google Shape;5654;p9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5" name="Google Shape;5655;p9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6" name="Google Shape;5656;p9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7" name="Google Shape;5657;p9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8" name="Google Shape;5658;p9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9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0" name="Google Shape;5660;p9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1" name="Google Shape;5661;p9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9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9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4" name="Google Shape;5664;p9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5" name="Google Shape;5665;p9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6" name="Google Shape;5666;p9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7" name="Google Shape;5667;p9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8" name="Google Shape;5668;p9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9" name="Google Shape;5669;p9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0" name="Google Shape;5670;p9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1" name="Google Shape;5671;p9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2" name="Google Shape;5672;p9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3" name="Google Shape;5673;p9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4" name="Google Shape;5674;p9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5" name="Google Shape;5675;p9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6" name="Google Shape;5676;p9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9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8" name="Google Shape;5678;p9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9" name="Google Shape;5679;p9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0" name="Google Shape;5680;p9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1" name="Google Shape;5681;p9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2" name="Google Shape;5682;p9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3" name="Google Shape;5683;p9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4" name="Google Shape;5684;p9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5" name="Google Shape;5685;p9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6" name="Google Shape;5686;p9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7" name="Google Shape;5687;p9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8" name="Google Shape;5688;p9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9" name="Google Shape;5689;p9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0" name="Google Shape;5690;p9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1" name="Google Shape;5691;p9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2" name="Google Shape;5692;p9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3" name="Google Shape;5693;p9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4" name="Google Shape;5694;p9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9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6" name="Google Shape;5696;p9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9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9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9" name="Google Shape;5699;p9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9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1" name="Google Shape;5701;p9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9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3" name="Google Shape;5703;p9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4" name="Google Shape;5704;p9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9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6" name="Google Shape;5706;p9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7" name="Google Shape;5707;p9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9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9" name="Google Shape;5709;p9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0" name="Google Shape;5710;p9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9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9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3" name="Google Shape;5713;p9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4" name="Google Shape;5714;p9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5" name="Google Shape;5715;p9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6" name="Google Shape;5716;p9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9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8" name="Google Shape;5718;p9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9" name="Google Shape;5719;p9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0" name="Google Shape;5720;p9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9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2" name="Google Shape;5722;p9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3" name="Google Shape;5723;p9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4" name="Google Shape;5724;p9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5" name="Google Shape;5725;p9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6" name="Google Shape;5726;p9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7" name="Google Shape;5727;p9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8" name="Google Shape;5728;p9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9" name="Google Shape;5729;p9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0" name="Google Shape;5730;p9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1" name="Google Shape;5731;p9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2" name="Google Shape;5732;p9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3" name="Google Shape;5733;p9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4" name="Google Shape;5734;p9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5" name="Google Shape;5735;p9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6" name="Google Shape;5736;p9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7" name="Google Shape;5737;p9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8" name="Google Shape;5738;p9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9" name="Google Shape;5739;p9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0" name="Google Shape;5740;p9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9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2" name="Google Shape;5742;p9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3" name="Google Shape;5743;p9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4" name="Google Shape;5744;p9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5" name="Google Shape;5745;p9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9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9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9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9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9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9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9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9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9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9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9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9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9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9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9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9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9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9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9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9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9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9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9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9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9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9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9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9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9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9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9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7" name="Google Shape;5777;p9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9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9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0" name="Google Shape;5780;p9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9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9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9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9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9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9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9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9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9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9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9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9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9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9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9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6" name="Google Shape;5796;p9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7" name="Google Shape;5797;p9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8" name="Google Shape;5798;p9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9" name="Google Shape;5799;p9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9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1" name="Google Shape;5801;p9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9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9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4" name="Google Shape;5804;p9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5" name="Google Shape;5805;p93"/>
          <p:cNvGrpSpPr/>
          <p:nvPr/>
        </p:nvGrpSpPr>
        <p:grpSpPr>
          <a:xfrm>
            <a:off x="5834043" y="994977"/>
            <a:ext cx="2590840" cy="1380235"/>
            <a:chOff x="233350" y="949250"/>
            <a:chExt cx="7137300" cy="3802300"/>
          </a:xfrm>
        </p:grpSpPr>
        <p:sp>
          <p:nvSpPr>
            <p:cNvPr id="5806" name="Google Shape;5806;p9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7" name="Google Shape;5807;p9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8" name="Google Shape;5808;p9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9" name="Google Shape;5809;p9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0" name="Google Shape;5810;p9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9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9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3" name="Google Shape;5813;p9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4" name="Google Shape;5814;p9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9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9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7" name="Google Shape;5817;p9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8" name="Google Shape;5818;p9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9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9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9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2" name="Google Shape;5822;p9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9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9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5" name="Google Shape;5825;p9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6" name="Google Shape;5826;p9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7" name="Google Shape;5827;p9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8" name="Google Shape;5828;p9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9" name="Google Shape;5829;p9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9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1" name="Google Shape;5831;p9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2" name="Google Shape;5832;p9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9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4" name="Google Shape;5834;p9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5" name="Google Shape;5835;p9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9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9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9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9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9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9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2" name="Google Shape;5842;p9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9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4" name="Google Shape;5844;p9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5" name="Google Shape;5845;p9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9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9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9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9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9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9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9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9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9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9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6" name="Google Shape;5856;p9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57" name="Google Shape;5857;p93"/>
          <p:cNvGrpSpPr/>
          <p:nvPr/>
        </p:nvGrpSpPr>
        <p:grpSpPr>
          <a:xfrm>
            <a:off x="7648472" y="3039750"/>
            <a:ext cx="104231" cy="320340"/>
            <a:chOff x="7564426" y="3224343"/>
            <a:chExt cx="119985" cy="368801"/>
          </a:xfrm>
        </p:grpSpPr>
        <p:sp>
          <p:nvSpPr>
            <p:cNvPr id="5858" name="Google Shape;5858;p9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9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0" name="Google Shape;5860;p93"/>
          <p:cNvGrpSpPr/>
          <p:nvPr/>
        </p:nvGrpSpPr>
        <p:grpSpPr>
          <a:xfrm>
            <a:off x="7347961" y="3033852"/>
            <a:ext cx="189489" cy="332132"/>
            <a:chOff x="8370831" y="3202002"/>
            <a:chExt cx="218129" cy="382376"/>
          </a:xfrm>
        </p:grpSpPr>
        <p:sp>
          <p:nvSpPr>
            <p:cNvPr id="5861" name="Google Shape;5861;p9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9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3" name="Google Shape;5863;p93"/>
          <p:cNvGrpSpPr/>
          <p:nvPr/>
        </p:nvGrpSpPr>
        <p:grpSpPr>
          <a:xfrm>
            <a:off x="8071350" y="3444984"/>
            <a:ext cx="309429" cy="267000"/>
            <a:chOff x="6742064" y="3750480"/>
            <a:chExt cx="399315" cy="344560"/>
          </a:xfrm>
        </p:grpSpPr>
        <p:sp>
          <p:nvSpPr>
            <p:cNvPr id="5864" name="Google Shape;5864;p9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9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6" name="Google Shape;5866;p93"/>
          <p:cNvGrpSpPr/>
          <p:nvPr/>
        </p:nvGrpSpPr>
        <p:grpSpPr>
          <a:xfrm>
            <a:off x="7610369" y="3796031"/>
            <a:ext cx="180437" cy="281608"/>
            <a:chOff x="7248525" y="3739696"/>
            <a:chExt cx="230531" cy="359790"/>
          </a:xfrm>
        </p:grpSpPr>
        <p:sp>
          <p:nvSpPr>
            <p:cNvPr id="5867" name="Google Shape;5867;p9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9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9" name="Google Shape;5869;p93"/>
          <p:cNvGrpSpPr/>
          <p:nvPr/>
        </p:nvGrpSpPr>
        <p:grpSpPr>
          <a:xfrm>
            <a:off x="7856288" y="3439255"/>
            <a:ext cx="162896" cy="278710"/>
            <a:chOff x="7601242" y="3729267"/>
            <a:chExt cx="222566" cy="380803"/>
          </a:xfrm>
        </p:grpSpPr>
        <p:sp>
          <p:nvSpPr>
            <p:cNvPr id="5870" name="Google Shape;5870;p9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9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72" name="Google Shape;5872;p93"/>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73" name="Google Shape;5873;p93"/>
          <p:cNvGrpSpPr/>
          <p:nvPr/>
        </p:nvGrpSpPr>
        <p:grpSpPr>
          <a:xfrm>
            <a:off x="7345934" y="3440396"/>
            <a:ext cx="193542" cy="275990"/>
            <a:chOff x="8304647" y="3738687"/>
            <a:chExt cx="225075" cy="320956"/>
          </a:xfrm>
        </p:grpSpPr>
        <p:sp>
          <p:nvSpPr>
            <p:cNvPr id="5874" name="Google Shape;5874;p9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9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9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7" name="Google Shape;5877;p93"/>
          <p:cNvGrpSpPr/>
          <p:nvPr/>
        </p:nvGrpSpPr>
        <p:grpSpPr>
          <a:xfrm>
            <a:off x="7618426" y="3440396"/>
            <a:ext cx="178492" cy="275990"/>
            <a:chOff x="8615101" y="3738687"/>
            <a:chExt cx="207573" cy="320956"/>
          </a:xfrm>
        </p:grpSpPr>
        <p:sp>
          <p:nvSpPr>
            <p:cNvPr id="5878" name="Google Shape;5878;p9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9" name="Google Shape;5879;p9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9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81" name="Google Shape;5881;p93"/>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82" name="Google Shape;5882;p93"/>
          <p:cNvGrpSpPr/>
          <p:nvPr/>
        </p:nvGrpSpPr>
        <p:grpSpPr>
          <a:xfrm>
            <a:off x="6013131" y="3561884"/>
            <a:ext cx="557670" cy="511283"/>
            <a:chOff x="6015419" y="3716859"/>
            <a:chExt cx="557671" cy="511283"/>
          </a:xfrm>
        </p:grpSpPr>
        <p:sp>
          <p:nvSpPr>
            <p:cNvPr id="5883" name="Google Shape;5883;p9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84" name="Google Shape;5884;p93"/>
            <p:cNvGrpSpPr/>
            <p:nvPr/>
          </p:nvGrpSpPr>
          <p:grpSpPr>
            <a:xfrm>
              <a:off x="6036094" y="3716980"/>
              <a:ext cx="529860" cy="510469"/>
              <a:chOff x="6036094" y="3716980"/>
              <a:chExt cx="529860" cy="510469"/>
            </a:xfrm>
          </p:grpSpPr>
          <p:sp>
            <p:nvSpPr>
              <p:cNvPr id="5885" name="Google Shape;5885;p9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9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9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9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9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9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9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9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3" name="Google Shape;5893;p9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4" name="Google Shape;5894;p9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895" name="Google Shape;5895;p93"/>
          <p:cNvGrpSpPr/>
          <p:nvPr/>
        </p:nvGrpSpPr>
        <p:grpSpPr>
          <a:xfrm>
            <a:off x="6642016" y="2918653"/>
            <a:ext cx="576302" cy="511871"/>
            <a:chOff x="6644304" y="3073628"/>
            <a:chExt cx="576302" cy="511871"/>
          </a:xfrm>
        </p:grpSpPr>
        <p:sp>
          <p:nvSpPr>
            <p:cNvPr id="5896" name="Google Shape;5896;p9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97" name="Google Shape;5897;p93"/>
            <p:cNvGrpSpPr/>
            <p:nvPr/>
          </p:nvGrpSpPr>
          <p:grpSpPr>
            <a:xfrm>
              <a:off x="6712169" y="3085440"/>
              <a:ext cx="481623" cy="494913"/>
              <a:chOff x="6712169" y="3085440"/>
              <a:chExt cx="481623" cy="494913"/>
            </a:xfrm>
          </p:grpSpPr>
          <p:sp>
            <p:nvSpPr>
              <p:cNvPr id="5898" name="Google Shape;5898;p9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9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9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9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9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03" name="Google Shape;5903;p9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9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5" name="Google Shape;5905;p9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06" name="Google Shape;5906;p93"/>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07" name="Google Shape;5907;p93"/>
          <p:cNvGrpSpPr/>
          <p:nvPr/>
        </p:nvGrpSpPr>
        <p:grpSpPr>
          <a:xfrm>
            <a:off x="6649867" y="3561648"/>
            <a:ext cx="560631" cy="511352"/>
            <a:chOff x="6652154" y="3716623"/>
            <a:chExt cx="560631" cy="511352"/>
          </a:xfrm>
        </p:grpSpPr>
        <p:sp>
          <p:nvSpPr>
            <p:cNvPr id="5908" name="Google Shape;5908;p9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09" name="Google Shape;5909;p93"/>
            <p:cNvGrpSpPr/>
            <p:nvPr/>
          </p:nvGrpSpPr>
          <p:grpSpPr>
            <a:xfrm>
              <a:off x="6669657" y="3716715"/>
              <a:ext cx="466779" cy="464290"/>
              <a:chOff x="6669657" y="3716715"/>
              <a:chExt cx="466779" cy="464290"/>
            </a:xfrm>
          </p:grpSpPr>
          <p:sp>
            <p:nvSpPr>
              <p:cNvPr id="5910" name="Google Shape;5910;p9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1" name="Google Shape;5911;p9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9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9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9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9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6" name="Google Shape;5916;p9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7" name="Google Shape;5917;p9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9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9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9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9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9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23" name="Google Shape;5923;p93"/>
          <p:cNvGrpSpPr/>
          <p:nvPr/>
        </p:nvGrpSpPr>
        <p:grpSpPr>
          <a:xfrm>
            <a:off x="7843958" y="3843056"/>
            <a:ext cx="187557" cy="187557"/>
            <a:chOff x="8565775" y="671075"/>
            <a:chExt cx="441000" cy="441000"/>
          </a:xfrm>
        </p:grpSpPr>
        <p:sp>
          <p:nvSpPr>
            <p:cNvPr id="5924" name="Google Shape;5924;p93"/>
            <p:cNvSpPr/>
            <p:nvPr/>
          </p:nvSpPr>
          <p:spPr>
            <a:xfrm>
              <a:off x="8565775" y="671075"/>
              <a:ext cx="441000" cy="441000"/>
            </a:xfrm>
            <a:prstGeom prst="ellipse">
              <a:avLst/>
            </a:prstGeom>
            <a:gradFill>
              <a:gsLst>
                <a:gs pos="0">
                  <a:srgbClr val="869FB1">
                    <a:alpha val="65882"/>
                  </a:srgbClr>
                </a:gs>
                <a:gs pos="100000">
                  <a:srgbClr val="FFFFFF">
                    <a:alpha val="65882"/>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9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26" name="Google Shape;5926;p93"/>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93"/>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28" name="Google Shape;5928;p93"/>
          <p:cNvGrpSpPr/>
          <p:nvPr/>
        </p:nvGrpSpPr>
        <p:grpSpPr>
          <a:xfrm>
            <a:off x="5997813" y="2921275"/>
            <a:ext cx="587871" cy="512373"/>
            <a:chOff x="6000100" y="3076250"/>
            <a:chExt cx="587871" cy="512373"/>
          </a:xfrm>
        </p:grpSpPr>
        <p:sp>
          <p:nvSpPr>
            <p:cNvPr id="5929" name="Google Shape;5929;p9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30" name="Google Shape;5930;p93"/>
            <p:cNvGrpSpPr/>
            <p:nvPr/>
          </p:nvGrpSpPr>
          <p:grpSpPr>
            <a:xfrm>
              <a:off x="6031360" y="3076713"/>
              <a:ext cx="539107" cy="480965"/>
              <a:chOff x="6031360" y="3076713"/>
              <a:chExt cx="539107" cy="480965"/>
            </a:xfrm>
          </p:grpSpPr>
          <p:sp>
            <p:nvSpPr>
              <p:cNvPr id="5931" name="Google Shape;5931;p9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9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9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9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9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6" name="Google Shape;5936;p9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7" name="Google Shape;5937;p9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38" name="Google Shape;5938;p93"/>
          <p:cNvGrpSpPr/>
          <p:nvPr/>
        </p:nvGrpSpPr>
        <p:grpSpPr>
          <a:xfrm>
            <a:off x="3574273" y="2854307"/>
            <a:ext cx="2241344" cy="1330655"/>
            <a:chOff x="3597785" y="3065882"/>
            <a:chExt cx="2241344" cy="1330655"/>
          </a:xfrm>
        </p:grpSpPr>
        <p:grpSp>
          <p:nvGrpSpPr>
            <p:cNvPr id="5939" name="Google Shape;5939;p93"/>
            <p:cNvGrpSpPr/>
            <p:nvPr/>
          </p:nvGrpSpPr>
          <p:grpSpPr>
            <a:xfrm>
              <a:off x="5296908" y="3937355"/>
              <a:ext cx="143199" cy="32380"/>
              <a:chOff x="5296908" y="3937355"/>
              <a:chExt cx="143199" cy="32380"/>
            </a:xfrm>
          </p:grpSpPr>
          <p:sp>
            <p:nvSpPr>
              <p:cNvPr id="5940" name="Google Shape;5940;p93"/>
              <p:cNvSpPr/>
              <p:nvPr/>
            </p:nvSpPr>
            <p:spPr>
              <a:xfrm>
                <a:off x="5319457" y="3952794"/>
                <a:ext cx="111895" cy="8"/>
              </a:xfrm>
              <a:custGeom>
                <a:rect b="b" l="l" r="r" t="t"/>
                <a:pathLst>
                  <a:path extrusionOk="0" fill="none" h="1" w="14227">
                    <a:moveTo>
                      <a:pt x="1" y="0"/>
                    </a:moveTo>
                    <a:lnTo>
                      <a:pt x="1422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41" name="Google Shape;5941;p93"/>
              <p:cNvGrpSpPr/>
              <p:nvPr/>
            </p:nvGrpSpPr>
            <p:grpSpPr>
              <a:xfrm>
                <a:off x="5402331" y="3937355"/>
                <a:ext cx="37776" cy="32380"/>
                <a:chOff x="5402331" y="3937355"/>
                <a:chExt cx="37776" cy="32380"/>
              </a:xfrm>
            </p:grpSpPr>
            <p:sp>
              <p:nvSpPr>
                <p:cNvPr id="5942" name="Google Shape;5942;p9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3" name="Google Shape;5943;p9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4" name="Google Shape;5944;p93"/>
              <p:cNvGrpSpPr/>
              <p:nvPr/>
            </p:nvGrpSpPr>
            <p:grpSpPr>
              <a:xfrm>
                <a:off x="5296908" y="3937355"/>
                <a:ext cx="37783" cy="32380"/>
                <a:chOff x="5296908" y="3937355"/>
                <a:chExt cx="37783" cy="32380"/>
              </a:xfrm>
            </p:grpSpPr>
            <p:sp>
              <p:nvSpPr>
                <p:cNvPr id="5945" name="Google Shape;5945;p9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6" name="Google Shape;5946;p9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47" name="Google Shape;5947;p93"/>
            <p:cNvGrpSpPr/>
            <p:nvPr/>
          </p:nvGrpSpPr>
          <p:grpSpPr>
            <a:xfrm>
              <a:off x="4724163" y="3119631"/>
              <a:ext cx="120838" cy="84218"/>
              <a:chOff x="4724163" y="3119631"/>
              <a:chExt cx="120838" cy="84218"/>
            </a:xfrm>
          </p:grpSpPr>
          <p:grpSp>
            <p:nvGrpSpPr>
              <p:cNvPr id="5948" name="Google Shape;5948;p93"/>
              <p:cNvGrpSpPr/>
              <p:nvPr/>
            </p:nvGrpSpPr>
            <p:grpSpPr>
              <a:xfrm>
                <a:off x="4746712" y="3132773"/>
                <a:ext cx="86869" cy="56424"/>
                <a:chOff x="4746712" y="3132773"/>
                <a:chExt cx="86869" cy="56424"/>
              </a:xfrm>
            </p:grpSpPr>
            <p:sp>
              <p:nvSpPr>
                <p:cNvPr id="5949" name="Google Shape;5949;p9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93"/>
                <p:cNvSpPr/>
                <p:nvPr/>
              </p:nvSpPr>
              <p:spPr>
                <a:xfrm>
                  <a:off x="4746712" y="3145334"/>
                  <a:ext cx="49479" cy="13520"/>
                </a:xfrm>
                <a:custGeom>
                  <a:rect b="b" l="l" r="r" t="t"/>
                  <a:pathLst>
                    <a:path extrusionOk="0" fill="none" h="1719" w="6291">
                      <a:moveTo>
                        <a:pt x="0" y="0"/>
                      </a:moveTo>
                      <a:lnTo>
                        <a:pt x="6290" y="171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1" name="Google Shape;5951;p93"/>
              <p:cNvGrpSpPr/>
              <p:nvPr/>
            </p:nvGrpSpPr>
            <p:grpSpPr>
              <a:xfrm>
                <a:off x="4773634" y="3143336"/>
                <a:ext cx="37776" cy="32451"/>
                <a:chOff x="4773634" y="3143336"/>
                <a:chExt cx="37776" cy="32451"/>
              </a:xfrm>
            </p:grpSpPr>
            <p:sp>
              <p:nvSpPr>
                <p:cNvPr id="5952" name="Google Shape;5952;p9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9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4" name="Google Shape;5954;p93"/>
              <p:cNvGrpSpPr/>
              <p:nvPr/>
            </p:nvGrpSpPr>
            <p:grpSpPr>
              <a:xfrm>
                <a:off x="4724163" y="3131248"/>
                <a:ext cx="37776" cy="32459"/>
                <a:chOff x="4724163" y="3131248"/>
                <a:chExt cx="37776" cy="32459"/>
              </a:xfrm>
            </p:grpSpPr>
            <p:sp>
              <p:nvSpPr>
                <p:cNvPr id="5955" name="Google Shape;5955;p9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9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7" name="Google Shape;5957;p93"/>
              <p:cNvGrpSpPr/>
              <p:nvPr/>
            </p:nvGrpSpPr>
            <p:grpSpPr>
              <a:xfrm>
                <a:off x="4755081" y="3176054"/>
                <a:ext cx="32357" cy="27795"/>
                <a:chOff x="4755081" y="3176054"/>
                <a:chExt cx="32357" cy="27795"/>
              </a:xfrm>
            </p:grpSpPr>
            <p:sp>
              <p:nvSpPr>
                <p:cNvPr id="5958" name="Google Shape;5958;p9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9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0" name="Google Shape;5960;p93"/>
              <p:cNvGrpSpPr/>
              <p:nvPr/>
            </p:nvGrpSpPr>
            <p:grpSpPr>
              <a:xfrm>
                <a:off x="4812550" y="3119631"/>
                <a:ext cx="32451" cy="27803"/>
                <a:chOff x="4812550" y="3119631"/>
                <a:chExt cx="32451" cy="27803"/>
              </a:xfrm>
            </p:grpSpPr>
            <p:sp>
              <p:nvSpPr>
                <p:cNvPr id="5961" name="Google Shape;5961;p9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9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63" name="Google Shape;5963;p93"/>
            <p:cNvGrpSpPr/>
            <p:nvPr/>
          </p:nvGrpSpPr>
          <p:grpSpPr>
            <a:xfrm>
              <a:off x="5382826" y="4027197"/>
              <a:ext cx="268967" cy="250421"/>
              <a:chOff x="5382826" y="4027197"/>
              <a:chExt cx="268967" cy="250421"/>
            </a:xfrm>
          </p:grpSpPr>
          <p:grpSp>
            <p:nvGrpSpPr>
              <p:cNvPr id="5964" name="Google Shape;5964;p93"/>
              <p:cNvGrpSpPr/>
              <p:nvPr/>
            </p:nvGrpSpPr>
            <p:grpSpPr>
              <a:xfrm>
                <a:off x="5405280" y="4042510"/>
                <a:ext cx="237570" cy="218647"/>
                <a:chOff x="5405280" y="4042510"/>
                <a:chExt cx="237570" cy="218647"/>
              </a:xfrm>
            </p:grpSpPr>
            <p:sp>
              <p:nvSpPr>
                <p:cNvPr id="5965" name="Google Shape;5965;p9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6" name="Google Shape;5966;p9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93"/>
                <p:cNvSpPr/>
                <p:nvPr/>
              </p:nvSpPr>
              <p:spPr>
                <a:xfrm>
                  <a:off x="5543704" y="4042990"/>
                  <a:ext cx="99146" cy="81639"/>
                </a:xfrm>
                <a:custGeom>
                  <a:rect b="b" l="l" r="r" t="t"/>
                  <a:pathLst>
                    <a:path extrusionOk="0" fill="none" h="10380" w="12606">
                      <a:moveTo>
                        <a:pt x="1" y="0"/>
                      </a:moveTo>
                      <a:lnTo>
                        <a:pt x="12606" y="1037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8" name="Google Shape;5968;p93"/>
                <p:cNvSpPr/>
                <p:nvPr/>
              </p:nvSpPr>
              <p:spPr>
                <a:xfrm>
                  <a:off x="5501941" y="4140980"/>
                  <a:ext cx="103708" cy="51862"/>
                </a:xfrm>
                <a:custGeom>
                  <a:rect b="b" l="l" r="r" t="t"/>
                  <a:pathLst>
                    <a:path extrusionOk="0" fill="none" h="6594" w="13186">
                      <a:moveTo>
                        <a:pt x="13186" y="6594"/>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9" name="Google Shape;5969;p93"/>
                <p:cNvSpPr/>
                <p:nvPr/>
              </p:nvSpPr>
              <p:spPr>
                <a:xfrm>
                  <a:off x="5495854" y="4211010"/>
                  <a:ext cx="105989" cy="50147"/>
                </a:xfrm>
                <a:custGeom>
                  <a:rect b="b" l="l" r="r" t="t"/>
                  <a:pathLst>
                    <a:path extrusionOk="0" fill="none" h="6376" w="13476">
                      <a:moveTo>
                        <a:pt x="0" y="0"/>
                      </a:moveTo>
                      <a:lnTo>
                        <a:pt x="13476" y="637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93"/>
                <p:cNvSpPr/>
                <p:nvPr/>
              </p:nvSpPr>
              <p:spPr>
                <a:xfrm>
                  <a:off x="5405280" y="4134420"/>
                  <a:ext cx="96669" cy="6567"/>
                </a:xfrm>
                <a:custGeom>
                  <a:rect b="b" l="l" r="r" t="t"/>
                  <a:pathLst>
                    <a:path extrusionOk="0" fill="none" h="835" w="12291">
                      <a:moveTo>
                        <a:pt x="12290" y="835"/>
                      </a:moveTo>
                      <a:lnTo>
                        <a:pt x="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1" name="Google Shape;5971;p93"/>
              <p:cNvGrpSpPr/>
              <p:nvPr/>
            </p:nvGrpSpPr>
            <p:grpSpPr>
              <a:xfrm>
                <a:off x="5382826" y="4125549"/>
                <a:ext cx="37776" cy="32380"/>
                <a:chOff x="5382826" y="4125549"/>
                <a:chExt cx="37776" cy="32380"/>
              </a:xfrm>
            </p:grpSpPr>
            <p:sp>
              <p:nvSpPr>
                <p:cNvPr id="5972" name="Google Shape;5972;p9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9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4" name="Google Shape;5974;p93"/>
              <p:cNvGrpSpPr/>
              <p:nvPr/>
            </p:nvGrpSpPr>
            <p:grpSpPr>
              <a:xfrm>
                <a:off x="5475680" y="4195587"/>
                <a:ext cx="37783" cy="32364"/>
                <a:chOff x="5475680" y="4195587"/>
                <a:chExt cx="37783" cy="32364"/>
              </a:xfrm>
            </p:grpSpPr>
            <p:sp>
              <p:nvSpPr>
                <p:cNvPr id="5975" name="Google Shape;5975;p9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9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7" name="Google Shape;5977;p93"/>
              <p:cNvGrpSpPr/>
              <p:nvPr/>
            </p:nvGrpSpPr>
            <p:grpSpPr>
              <a:xfrm>
                <a:off x="5532575" y="4027197"/>
                <a:ext cx="33308" cy="32262"/>
                <a:chOff x="5532575" y="4027197"/>
                <a:chExt cx="33308" cy="32262"/>
              </a:xfrm>
            </p:grpSpPr>
            <p:sp>
              <p:nvSpPr>
                <p:cNvPr id="5978" name="Google Shape;5978;p9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9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0" name="Google Shape;5980;p93"/>
              <p:cNvGrpSpPr/>
              <p:nvPr/>
            </p:nvGrpSpPr>
            <p:grpSpPr>
              <a:xfrm>
                <a:off x="5590706" y="4245348"/>
                <a:ext cx="33497" cy="32270"/>
                <a:chOff x="5590706" y="4245348"/>
                <a:chExt cx="33497" cy="32270"/>
              </a:xfrm>
            </p:grpSpPr>
            <p:sp>
              <p:nvSpPr>
                <p:cNvPr id="5981" name="Google Shape;5981;p9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9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3" name="Google Shape;5983;p93"/>
              <p:cNvGrpSpPr/>
              <p:nvPr/>
            </p:nvGrpSpPr>
            <p:grpSpPr>
              <a:xfrm>
                <a:off x="5618681" y="4109677"/>
                <a:ext cx="33112" cy="32357"/>
                <a:chOff x="5618681" y="4109677"/>
                <a:chExt cx="33112" cy="32357"/>
              </a:xfrm>
            </p:grpSpPr>
            <p:sp>
              <p:nvSpPr>
                <p:cNvPr id="5984" name="Google Shape;5984;p9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5" name="Google Shape;5985;p9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6" name="Google Shape;5986;p93"/>
              <p:cNvGrpSpPr/>
              <p:nvPr/>
            </p:nvGrpSpPr>
            <p:grpSpPr>
              <a:xfrm>
                <a:off x="5479298" y="4128262"/>
                <a:ext cx="31405" cy="26906"/>
                <a:chOff x="5479298" y="4128262"/>
                <a:chExt cx="31405" cy="26906"/>
              </a:xfrm>
            </p:grpSpPr>
            <p:sp>
              <p:nvSpPr>
                <p:cNvPr id="5987" name="Google Shape;5987;p9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8" name="Google Shape;5988;p9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9" name="Google Shape;5989;p93"/>
              <p:cNvGrpSpPr/>
              <p:nvPr/>
            </p:nvGrpSpPr>
            <p:grpSpPr>
              <a:xfrm>
                <a:off x="5582903" y="4180116"/>
                <a:ext cx="31499" cy="26898"/>
                <a:chOff x="5582903" y="4180116"/>
                <a:chExt cx="31499" cy="26898"/>
              </a:xfrm>
            </p:grpSpPr>
            <p:sp>
              <p:nvSpPr>
                <p:cNvPr id="5990" name="Google Shape;5990;p9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1" name="Google Shape;5991;p9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92" name="Google Shape;5992;p93"/>
            <p:cNvGrpSpPr/>
            <p:nvPr/>
          </p:nvGrpSpPr>
          <p:grpSpPr>
            <a:xfrm>
              <a:off x="3977681" y="3230323"/>
              <a:ext cx="94584" cy="84084"/>
              <a:chOff x="3977681" y="3230323"/>
              <a:chExt cx="94584" cy="84084"/>
            </a:xfrm>
          </p:grpSpPr>
          <p:grpSp>
            <p:nvGrpSpPr>
              <p:cNvPr id="5993" name="Google Shape;5993;p93"/>
              <p:cNvGrpSpPr/>
              <p:nvPr/>
            </p:nvGrpSpPr>
            <p:grpSpPr>
              <a:xfrm>
                <a:off x="4000135" y="3243041"/>
                <a:ext cx="59570" cy="57186"/>
                <a:chOff x="4000135" y="3243041"/>
                <a:chExt cx="59570" cy="57186"/>
              </a:xfrm>
            </p:grpSpPr>
            <p:sp>
              <p:nvSpPr>
                <p:cNvPr id="5994" name="Google Shape;5994;p9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93"/>
                <p:cNvSpPr/>
                <p:nvPr/>
              </p:nvSpPr>
              <p:spPr>
                <a:xfrm>
                  <a:off x="4024210" y="3246847"/>
                  <a:ext cx="15706" cy="53380"/>
                </a:xfrm>
                <a:custGeom>
                  <a:rect b="b" l="l" r="r" t="t"/>
                  <a:pathLst>
                    <a:path extrusionOk="0" fill="none" h="6787" w="1997">
                      <a:moveTo>
                        <a:pt x="0" y="6787"/>
                      </a:moveTo>
                      <a:lnTo>
                        <a:pt x="199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6" name="Google Shape;5996;p93"/>
                <p:cNvSpPr/>
                <p:nvPr/>
              </p:nvSpPr>
              <p:spPr>
                <a:xfrm>
                  <a:off x="4002896" y="3261311"/>
                  <a:ext cx="56809" cy="14086"/>
                </a:xfrm>
                <a:custGeom>
                  <a:rect b="b" l="l" r="r" t="t"/>
                  <a:pathLst>
                    <a:path extrusionOk="0" fill="none" h="1791" w="7223">
                      <a:moveTo>
                        <a:pt x="7222" y="1791"/>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7" name="Google Shape;5997;p93"/>
              <p:cNvGrpSpPr/>
              <p:nvPr/>
            </p:nvGrpSpPr>
            <p:grpSpPr>
              <a:xfrm>
                <a:off x="3977681" y="3245872"/>
                <a:ext cx="37783" cy="32380"/>
                <a:chOff x="3977681" y="3245872"/>
                <a:chExt cx="37783" cy="32380"/>
              </a:xfrm>
            </p:grpSpPr>
            <p:sp>
              <p:nvSpPr>
                <p:cNvPr id="5998" name="Google Shape;5998;p9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9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0" name="Google Shape;6000;p93"/>
              <p:cNvGrpSpPr/>
              <p:nvPr/>
            </p:nvGrpSpPr>
            <p:grpSpPr>
              <a:xfrm>
                <a:off x="4040860" y="3262672"/>
                <a:ext cx="31405" cy="27001"/>
                <a:chOff x="4040860" y="3262672"/>
                <a:chExt cx="31405" cy="27001"/>
              </a:xfrm>
            </p:grpSpPr>
            <p:sp>
              <p:nvSpPr>
                <p:cNvPr id="6001" name="Google Shape;6001;p9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2" name="Google Shape;6002;p9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3" name="Google Shape;6003;p93"/>
              <p:cNvGrpSpPr/>
              <p:nvPr/>
            </p:nvGrpSpPr>
            <p:grpSpPr>
              <a:xfrm>
                <a:off x="4021072" y="3230323"/>
                <a:ext cx="31397" cy="26906"/>
                <a:chOff x="4021072" y="3230323"/>
                <a:chExt cx="31397" cy="26906"/>
              </a:xfrm>
            </p:grpSpPr>
            <p:sp>
              <p:nvSpPr>
                <p:cNvPr id="6004" name="Google Shape;6004;p9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9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6" name="Google Shape;6006;p93"/>
              <p:cNvGrpSpPr/>
              <p:nvPr/>
            </p:nvGrpSpPr>
            <p:grpSpPr>
              <a:xfrm>
                <a:off x="4001472" y="3287462"/>
                <a:ext cx="31499" cy="26945"/>
                <a:chOff x="4001472" y="3287462"/>
                <a:chExt cx="31499" cy="26945"/>
              </a:xfrm>
            </p:grpSpPr>
            <p:sp>
              <p:nvSpPr>
                <p:cNvPr id="6007" name="Google Shape;6007;p9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9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009" name="Google Shape;6009;p93"/>
            <p:cNvGrpSpPr/>
            <p:nvPr/>
          </p:nvGrpSpPr>
          <p:grpSpPr>
            <a:xfrm>
              <a:off x="4084715" y="3258865"/>
              <a:ext cx="184962" cy="137268"/>
              <a:chOff x="4084715" y="3258865"/>
              <a:chExt cx="184962" cy="137268"/>
            </a:xfrm>
          </p:grpSpPr>
          <p:grpSp>
            <p:nvGrpSpPr>
              <p:cNvPr id="6010" name="Google Shape;6010;p93"/>
              <p:cNvGrpSpPr/>
              <p:nvPr/>
            </p:nvGrpSpPr>
            <p:grpSpPr>
              <a:xfrm>
                <a:off x="4107453" y="3271583"/>
                <a:ext cx="153470" cy="110275"/>
                <a:chOff x="4107453" y="3271583"/>
                <a:chExt cx="153470" cy="110275"/>
              </a:xfrm>
            </p:grpSpPr>
            <p:sp>
              <p:nvSpPr>
                <p:cNvPr id="6011" name="Google Shape;6011;p9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2" name="Google Shape;6012;p93"/>
                <p:cNvSpPr/>
                <p:nvPr/>
              </p:nvSpPr>
              <p:spPr>
                <a:xfrm>
                  <a:off x="4155886" y="3271968"/>
                  <a:ext cx="22171" cy="20559"/>
                </a:xfrm>
                <a:custGeom>
                  <a:rect b="b" l="l" r="r" t="t"/>
                  <a:pathLst>
                    <a:path extrusionOk="0" fill="none" h="2614" w="2819">
                      <a:moveTo>
                        <a:pt x="2819" y="2613"/>
                      </a:moveTo>
                      <a:lnTo>
                        <a:pt x="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3" name="Google Shape;6013;p93"/>
                <p:cNvSpPr/>
                <p:nvPr/>
              </p:nvSpPr>
              <p:spPr>
                <a:xfrm>
                  <a:off x="4178049" y="3279196"/>
                  <a:ext cx="42345" cy="13331"/>
                </a:xfrm>
                <a:custGeom>
                  <a:rect b="b" l="l" r="r" t="t"/>
                  <a:pathLst>
                    <a:path extrusionOk="0" fill="none" h="1695" w="5384">
                      <a:moveTo>
                        <a:pt x="1" y="1694"/>
                      </a:moveTo>
                      <a:lnTo>
                        <a:pt x="538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93"/>
                <p:cNvSpPr/>
                <p:nvPr/>
              </p:nvSpPr>
              <p:spPr>
                <a:xfrm>
                  <a:off x="4220387" y="3279196"/>
                  <a:ext cx="8" cy="71745"/>
                </a:xfrm>
                <a:custGeom>
                  <a:rect b="b" l="l" r="r" t="t"/>
                  <a:pathLst>
                    <a:path extrusionOk="0" fill="none" h="9122" w="1">
                      <a:moveTo>
                        <a:pt x="1" y="0"/>
                      </a:moveTo>
                      <a:lnTo>
                        <a:pt x="1" y="91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5" name="Google Shape;6015;p93"/>
              <p:cNvGrpSpPr/>
              <p:nvPr/>
            </p:nvGrpSpPr>
            <p:grpSpPr>
              <a:xfrm>
                <a:off x="4136947" y="3258865"/>
                <a:ext cx="31499" cy="27001"/>
                <a:chOff x="4136947" y="3258865"/>
                <a:chExt cx="31499" cy="27001"/>
              </a:xfrm>
            </p:grpSpPr>
            <p:sp>
              <p:nvSpPr>
                <p:cNvPr id="6016" name="Google Shape;6016;p9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9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8" name="Google Shape;6018;p93"/>
              <p:cNvGrpSpPr/>
              <p:nvPr/>
            </p:nvGrpSpPr>
            <p:grpSpPr>
              <a:xfrm>
                <a:off x="4084715" y="3266478"/>
                <a:ext cx="31468" cy="26898"/>
                <a:chOff x="4084715" y="3266478"/>
                <a:chExt cx="31468" cy="26898"/>
              </a:xfrm>
            </p:grpSpPr>
            <p:sp>
              <p:nvSpPr>
                <p:cNvPr id="6019" name="Google Shape;6019;p9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9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21" name="Google Shape;6021;p93"/>
              <p:cNvGrpSpPr/>
              <p:nvPr/>
            </p:nvGrpSpPr>
            <p:grpSpPr>
              <a:xfrm>
                <a:off x="4159213" y="3279849"/>
                <a:ext cx="31405" cy="26945"/>
                <a:chOff x="4159213" y="3279849"/>
                <a:chExt cx="31405" cy="26945"/>
              </a:xfrm>
            </p:grpSpPr>
            <p:sp>
              <p:nvSpPr>
                <p:cNvPr id="6022" name="Google Shape;6022;p9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9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24" name="Google Shape;6024;p93"/>
              <p:cNvGrpSpPr/>
              <p:nvPr/>
            </p:nvGrpSpPr>
            <p:grpSpPr>
              <a:xfrm>
                <a:off x="4201550" y="3266502"/>
                <a:ext cx="31405" cy="26883"/>
                <a:chOff x="4201550" y="3266502"/>
                <a:chExt cx="31405" cy="26883"/>
              </a:xfrm>
            </p:grpSpPr>
            <p:sp>
              <p:nvSpPr>
                <p:cNvPr id="6025" name="Google Shape;6025;p9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6" name="Google Shape;6026;p9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27" name="Google Shape;6027;p93"/>
              <p:cNvGrpSpPr/>
              <p:nvPr/>
            </p:nvGrpSpPr>
            <p:grpSpPr>
              <a:xfrm>
                <a:off x="4201550" y="3338278"/>
                <a:ext cx="31405" cy="26930"/>
                <a:chOff x="4201550" y="3338278"/>
                <a:chExt cx="31405" cy="26930"/>
              </a:xfrm>
            </p:grpSpPr>
            <p:sp>
              <p:nvSpPr>
                <p:cNvPr id="6028" name="Google Shape;6028;p9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9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0" name="Google Shape;6030;p93"/>
              <p:cNvGrpSpPr/>
              <p:nvPr/>
            </p:nvGrpSpPr>
            <p:grpSpPr>
              <a:xfrm>
                <a:off x="4238272" y="3369132"/>
                <a:ext cx="31405" cy="27001"/>
                <a:chOff x="4238272" y="3369132"/>
                <a:chExt cx="31405" cy="27001"/>
              </a:xfrm>
            </p:grpSpPr>
            <p:sp>
              <p:nvSpPr>
                <p:cNvPr id="6031" name="Google Shape;6031;p9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2" name="Google Shape;6032;p9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033" name="Google Shape;6033;p93"/>
            <p:cNvGrpSpPr/>
            <p:nvPr/>
          </p:nvGrpSpPr>
          <p:grpSpPr>
            <a:xfrm>
              <a:off x="4068639" y="3200169"/>
              <a:ext cx="77644" cy="37272"/>
              <a:chOff x="4068639" y="3200169"/>
              <a:chExt cx="77644" cy="37272"/>
            </a:xfrm>
          </p:grpSpPr>
          <p:sp>
            <p:nvSpPr>
              <p:cNvPr id="6034" name="Google Shape;6034;p93"/>
              <p:cNvSpPr/>
              <p:nvPr/>
            </p:nvSpPr>
            <p:spPr>
              <a:xfrm>
                <a:off x="4087570" y="3212886"/>
                <a:ext cx="49958" cy="10374"/>
              </a:xfrm>
              <a:custGeom>
                <a:rect b="b" l="l" r="r" t="t"/>
                <a:pathLst>
                  <a:path extrusionOk="0" fill="none" h="1319" w="6352">
                    <a:moveTo>
                      <a:pt x="1" y="1319"/>
                    </a:moveTo>
                    <a:lnTo>
                      <a:pt x="635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35" name="Google Shape;6035;p93"/>
              <p:cNvGrpSpPr/>
              <p:nvPr/>
            </p:nvGrpSpPr>
            <p:grpSpPr>
              <a:xfrm>
                <a:off x="4114878" y="3200169"/>
                <a:ext cx="31405" cy="26993"/>
                <a:chOff x="4114878" y="3200169"/>
                <a:chExt cx="31405" cy="26993"/>
              </a:xfrm>
            </p:grpSpPr>
            <p:sp>
              <p:nvSpPr>
                <p:cNvPr id="6036" name="Google Shape;6036;p9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7" name="Google Shape;6037;p9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8" name="Google Shape;6038;p93"/>
              <p:cNvGrpSpPr/>
              <p:nvPr/>
            </p:nvGrpSpPr>
            <p:grpSpPr>
              <a:xfrm>
                <a:off x="4068639" y="3210535"/>
                <a:ext cx="31499" cy="26906"/>
                <a:chOff x="4068639" y="3210535"/>
                <a:chExt cx="31499" cy="26906"/>
              </a:xfrm>
            </p:grpSpPr>
            <p:sp>
              <p:nvSpPr>
                <p:cNvPr id="6039" name="Google Shape;6039;p9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0" name="Google Shape;6040;p9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041" name="Google Shape;6041;p93"/>
            <p:cNvGrpSpPr/>
            <p:nvPr/>
          </p:nvGrpSpPr>
          <p:grpSpPr>
            <a:xfrm>
              <a:off x="3869702" y="3066935"/>
              <a:ext cx="382663" cy="190294"/>
              <a:chOff x="3869702" y="3066935"/>
              <a:chExt cx="382663" cy="190294"/>
            </a:xfrm>
          </p:grpSpPr>
          <p:grpSp>
            <p:nvGrpSpPr>
              <p:cNvPr id="6042" name="Google Shape;6042;p93"/>
              <p:cNvGrpSpPr/>
              <p:nvPr/>
            </p:nvGrpSpPr>
            <p:grpSpPr>
              <a:xfrm>
                <a:off x="3888633" y="3082351"/>
                <a:ext cx="351173" cy="160698"/>
                <a:chOff x="3888633" y="3082351"/>
                <a:chExt cx="351173" cy="160698"/>
              </a:xfrm>
            </p:grpSpPr>
            <p:sp>
              <p:nvSpPr>
                <p:cNvPr id="6043" name="Google Shape;6043;p9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4" name="Google Shape;6044;p9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5" name="Google Shape;6045;p93"/>
                <p:cNvSpPr/>
                <p:nvPr/>
              </p:nvSpPr>
              <p:spPr>
                <a:xfrm>
                  <a:off x="3960370" y="3203653"/>
                  <a:ext cx="79547" cy="19607"/>
                </a:xfrm>
                <a:custGeom>
                  <a:rect b="b" l="l" r="r" t="t"/>
                  <a:pathLst>
                    <a:path extrusionOk="0" fill="none" h="2493" w="10114">
                      <a:moveTo>
                        <a:pt x="0" y="2493"/>
                      </a:moveTo>
                      <a:lnTo>
                        <a:pt x="10113"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93"/>
                <p:cNvSpPr/>
                <p:nvPr/>
              </p:nvSpPr>
              <p:spPr>
                <a:xfrm>
                  <a:off x="4043613" y="3161504"/>
                  <a:ext cx="108474" cy="42156"/>
                </a:xfrm>
                <a:custGeom>
                  <a:rect b="b" l="l" r="r" t="t"/>
                  <a:pathLst>
                    <a:path extrusionOk="0" fill="none" h="5360" w="13792">
                      <a:moveTo>
                        <a:pt x="1" y="5360"/>
                      </a:moveTo>
                      <a:lnTo>
                        <a:pt x="1379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7" name="Google Shape;6047;p93"/>
                <p:cNvSpPr/>
                <p:nvPr/>
              </p:nvSpPr>
              <p:spPr>
                <a:xfrm>
                  <a:off x="4152079" y="3082351"/>
                  <a:ext cx="17224" cy="82968"/>
                </a:xfrm>
                <a:custGeom>
                  <a:rect b="b" l="l" r="r" t="t"/>
                  <a:pathLst>
                    <a:path extrusionOk="0" fill="none" h="10549" w="2190">
                      <a:moveTo>
                        <a:pt x="0" y="10549"/>
                      </a:moveTo>
                      <a:lnTo>
                        <a:pt x="219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93"/>
                <p:cNvSpPr/>
                <p:nvPr/>
              </p:nvSpPr>
              <p:spPr>
                <a:xfrm>
                  <a:off x="4169296" y="3082351"/>
                  <a:ext cx="25797" cy="63557"/>
                </a:xfrm>
                <a:custGeom>
                  <a:rect b="b" l="l" r="r" t="t"/>
                  <a:pathLst>
                    <a:path extrusionOk="0" fill="none" h="8081" w="3280">
                      <a:moveTo>
                        <a:pt x="1" y="0"/>
                      </a:moveTo>
                      <a:lnTo>
                        <a:pt x="3279" y="808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49" name="Google Shape;6049;p93"/>
              <p:cNvGrpSpPr/>
              <p:nvPr/>
            </p:nvGrpSpPr>
            <p:grpSpPr>
              <a:xfrm>
                <a:off x="4143703" y="3066935"/>
                <a:ext cx="37783" cy="32357"/>
                <a:chOff x="4143703" y="3066935"/>
                <a:chExt cx="37783" cy="32357"/>
              </a:xfrm>
            </p:grpSpPr>
            <p:sp>
              <p:nvSpPr>
                <p:cNvPr id="6050" name="Google Shape;6050;p9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1" name="Google Shape;6051;p9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2" name="Google Shape;6052;p93"/>
              <p:cNvGrpSpPr/>
              <p:nvPr/>
            </p:nvGrpSpPr>
            <p:grpSpPr>
              <a:xfrm>
                <a:off x="4044565" y="3103563"/>
                <a:ext cx="37783" cy="32451"/>
                <a:chOff x="4044565" y="3103563"/>
                <a:chExt cx="37783" cy="32451"/>
              </a:xfrm>
            </p:grpSpPr>
            <p:sp>
              <p:nvSpPr>
                <p:cNvPr id="6053" name="Google Shape;6053;p9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4" name="Google Shape;6054;p9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5" name="Google Shape;6055;p93"/>
              <p:cNvGrpSpPr/>
              <p:nvPr/>
            </p:nvGrpSpPr>
            <p:grpSpPr>
              <a:xfrm>
                <a:off x="4017454" y="3188237"/>
                <a:ext cx="37776" cy="32357"/>
                <a:chOff x="4017454" y="3188237"/>
                <a:chExt cx="37776" cy="32357"/>
              </a:xfrm>
            </p:grpSpPr>
            <p:sp>
              <p:nvSpPr>
                <p:cNvPr id="6056" name="Google Shape;6056;p9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7" name="Google Shape;6057;p9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8" name="Google Shape;6058;p93"/>
              <p:cNvGrpSpPr/>
              <p:nvPr/>
            </p:nvGrpSpPr>
            <p:grpSpPr>
              <a:xfrm>
                <a:off x="3921548" y="3157509"/>
                <a:ext cx="37783" cy="32357"/>
                <a:chOff x="3921548" y="3157509"/>
                <a:chExt cx="37783" cy="32357"/>
              </a:xfrm>
            </p:grpSpPr>
            <p:sp>
              <p:nvSpPr>
                <p:cNvPr id="6059" name="Google Shape;6059;p9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0" name="Google Shape;6060;p9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1" name="Google Shape;6061;p93"/>
              <p:cNvGrpSpPr/>
              <p:nvPr/>
            </p:nvGrpSpPr>
            <p:grpSpPr>
              <a:xfrm>
                <a:off x="3939056" y="3211620"/>
                <a:ext cx="37783" cy="32380"/>
                <a:chOff x="3939056" y="3211620"/>
                <a:chExt cx="37783" cy="32380"/>
              </a:xfrm>
            </p:grpSpPr>
            <p:sp>
              <p:nvSpPr>
                <p:cNvPr id="6062" name="Google Shape;6062;p9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9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4" name="Google Shape;6064;p93"/>
              <p:cNvGrpSpPr/>
              <p:nvPr/>
            </p:nvGrpSpPr>
            <p:grpSpPr>
              <a:xfrm>
                <a:off x="4176240" y="3136965"/>
                <a:ext cx="31405" cy="26930"/>
                <a:chOff x="4176240" y="3136965"/>
                <a:chExt cx="31405" cy="26930"/>
              </a:xfrm>
            </p:grpSpPr>
            <p:sp>
              <p:nvSpPr>
                <p:cNvPr id="6065" name="Google Shape;6065;p9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6" name="Google Shape;6066;p9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7" name="Google Shape;6067;p93"/>
              <p:cNvGrpSpPr/>
              <p:nvPr/>
            </p:nvGrpSpPr>
            <p:grpSpPr>
              <a:xfrm>
                <a:off x="4133148" y="3152593"/>
                <a:ext cx="31499" cy="27001"/>
                <a:chOff x="4133148" y="3152593"/>
                <a:chExt cx="31499" cy="27001"/>
              </a:xfrm>
            </p:grpSpPr>
            <p:sp>
              <p:nvSpPr>
                <p:cNvPr id="6068" name="Google Shape;6068;p9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9" name="Google Shape;6069;p9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0" name="Google Shape;6070;p93"/>
              <p:cNvGrpSpPr/>
              <p:nvPr/>
            </p:nvGrpSpPr>
            <p:grpSpPr>
              <a:xfrm>
                <a:off x="4220866" y="3073534"/>
                <a:ext cx="31499" cy="26898"/>
                <a:chOff x="4220866" y="3073534"/>
                <a:chExt cx="31499" cy="26898"/>
              </a:xfrm>
            </p:grpSpPr>
            <p:sp>
              <p:nvSpPr>
                <p:cNvPr id="6071" name="Google Shape;6071;p9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2" name="Google Shape;6072;p9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3" name="Google Shape;6073;p93"/>
              <p:cNvGrpSpPr/>
              <p:nvPr/>
            </p:nvGrpSpPr>
            <p:grpSpPr>
              <a:xfrm>
                <a:off x="3869702" y="3230323"/>
                <a:ext cx="31499" cy="26906"/>
                <a:chOff x="3869702" y="3230323"/>
                <a:chExt cx="31499" cy="26906"/>
              </a:xfrm>
            </p:grpSpPr>
            <p:sp>
              <p:nvSpPr>
                <p:cNvPr id="6074" name="Google Shape;6074;p9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5" name="Google Shape;6075;p9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076" name="Google Shape;6076;p93"/>
            <p:cNvGrpSpPr/>
            <p:nvPr/>
          </p:nvGrpSpPr>
          <p:grpSpPr>
            <a:xfrm>
              <a:off x="4271383" y="3065882"/>
              <a:ext cx="304557" cy="341663"/>
              <a:chOff x="4271383" y="3065882"/>
              <a:chExt cx="304557" cy="341663"/>
            </a:xfrm>
          </p:grpSpPr>
          <p:grpSp>
            <p:nvGrpSpPr>
              <p:cNvPr id="6077" name="Google Shape;6077;p93"/>
              <p:cNvGrpSpPr/>
              <p:nvPr/>
            </p:nvGrpSpPr>
            <p:grpSpPr>
              <a:xfrm>
                <a:off x="4293838" y="3078639"/>
                <a:ext cx="269353" cy="311973"/>
                <a:chOff x="4293838" y="3078639"/>
                <a:chExt cx="269353" cy="311973"/>
              </a:xfrm>
            </p:grpSpPr>
            <p:sp>
              <p:nvSpPr>
                <p:cNvPr id="6078" name="Google Shape;6078;p9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9" name="Google Shape;6079;p93"/>
                <p:cNvSpPr/>
                <p:nvPr/>
              </p:nvSpPr>
              <p:spPr>
                <a:xfrm>
                  <a:off x="4306965" y="3099473"/>
                  <a:ext cx="62519" cy="69652"/>
                </a:xfrm>
                <a:custGeom>
                  <a:rect b="b" l="l" r="r" t="t"/>
                  <a:pathLst>
                    <a:path extrusionOk="0" fill="none" h="8856" w="7949">
                      <a:moveTo>
                        <a:pt x="1" y="1"/>
                      </a:moveTo>
                      <a:lnTo>
                        <a:pt x="7948" y="885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0" name="Google Shape;6080;p93"/>
                <p:cNvSpPr/>
                <p:nvPr/>
              </p:nvSpPr>
              <p:spPr>
                <a:xfrm>
                  <a:off x="4369476" y="3169118"/>
                  <a:ext cx="26072" cy="98666"/>
                </a:xfrm>
                <a:custGeom>
                  <a:rect b="b" l="l" r="r" t="t"/>
                  <a:pathLst>
                    <a:path extrusionOk="0" fill="none" h="12545" w="3315">
                      <a:moveTo>
                        <a:pt x="0" y="1"/>
                      </a:moveTo>
                      <a:lnTo>
                        <a:pt x="3315" y="1254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1" name="Google Shape;6081;p93"/>
                <p:cNvSpPr/>
                <p:nvPr/>
              </p:nvSpPr>
              <p:spPr>
                <a:xfrm>
                  <a:off x="4399347" y="3078639"/>
                  <a:ext cx="60041" cy="110558"/>
                </a:xfrm>
                <a:custGeom>
                  <a:rect b="b" l="l" r="r" t="t"/>
                  <a:pathLst>
                    <a:path extrusionOk="0" fill="none" h="14057" w="7634">
                      <a:moveTo>
                        <a:pt x="7634" y="14057"/>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2" name="Google Shape;6082;p93"/>
                <p:cNvSpPr/>
                <p:nvPr/>
              </p:nvSpPr>
              <p:spPr>
                <a:xfrm>
                  <a:off x="4373282" y="3169118"/>
                  <a:ext cx="82299" cy="20079"/>
                </a:xfrm>
                <a:custGeom>
                  <a:rect b="b" l="l" r="r" t="t"/>
                  <a:pathLst>
                    <a:path extrusionOk="0" fill="none" h="2553" w="10464">
                      <a:moveTo>
                        <a:pt x="0" y="1"/>
                      </a:moveTo>
                      <a:lnTo>
                        <a:pt x="10464" y="255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3" name="Google Shape;6083;p93"/>
                <p:cNvSpPr/>
                <p:nvPr/>
              </p:nvSpPr>
              <p:spPr>
                <a:xfrm>
                  <a:off x="4369476" y="3078639"/>
                  <a:ext cx="29879" cy="90487"/>
                </a:xfrm>
                <a:custGeom>
                  <a:rect b="b" l="l" r="r" t="t"/>
                  <a:pathLst>
                    <a:path extrusionOk="0" fill="none" h="11505" w="3799">
                      <a:moveTo>
                        <a:pt x="0" y="11505"/>
                      </a:moveTo>
                      <a:lnTo>
                        <a:pt x="379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4" name="Google Shape;6084;p93"/>
                <p:cNvSpPr/>
                <p:nvPr/>
              </p:nvSpPr>
              <p:spPr>
                <a:xfrm>
                  <a:off x="4293932" y="3169118"/>
                  <a:ext cx="75551" cy="41110"/>
                </a:xfrm>
                <a:custGeom>
                  <a:rect b="b" l="l" r="r" t="t"/>
                  <a:pathLst>
                    <a:path extrusionOk="0" fill="none" h="5227" w="9606">
                      <a:moveTo>
                        <a:pt x="1" y="5226"/>
                      </a:moveTo>
                      <a:lnTo>
                        <a:pt x="9605"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5" name="Google Shape;6085;p93"/>
                <p:cNvSpPr/>
                <p:nvPr/>
              </p:nvSpPr>
              <p:spPr>
                <a:xfrm>
                  <a:off x="4350159" y="3267776"/>
                  <a:ext cx="45389" cy="27032"/>
                </a:xfrm>
                <a:custGeom>
                  <a:rect b="b" l="l" r="r" t="t"/>
                  <a:pathLst>
                    <a:path extrusionOk="0" fill="none" h="3437" w="5771">
                      <a:moveTo>
                        <a:pt x="1" y="3436"/>
                      </a:moveTo>
                      <a:lnTo>
                        <a:pt x="577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6" name="Google Shape;6086;p93"/>
                <p:cNvSpPr/>
                <p:nvPr/>
              </p:nvSpPr>
              <p:spPr>
                <a:xfrm>
                  <a:off x="4395540" y="3267776"/>
                  <a:ext cx="38830" cy="76031"/>
                </a:xfrm>
                <a:custGeom>
                  <a:rect b="b" l="l" r="r" t="t"/>
                  <a:pathLst>
                    <a:path extrusionOk="0" fill="none" h="9667" w="4937">
                      <a:moveTo>
                        <a:pt x="1" y="1"/>
                      </a:moveTo>
                      <a:lnTo>
                        <a:pt x="4936" y="96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93"/>
                <p:cNvSpPr/>
                <p:nvPr/>
              </p:nvSpPr>
              <p:spPr>
                <a:xfrm>
                  <a:off x="4360439" y="3267776"/>
                  <a:ext cx="35109" cy="121978"/>
                </a:xfrm>
                <a:custGeom>
                  <a:rect b="b" l="l" r="r" t="t"/>
                  <a:pathLst>
                    <a:path extrusionOk="0" fill="none" h="15509" w="4464">
                      <a:moveTo>
                        <a:pt x="0" y="15509"/>
                      </a:moveTo>
                      <a:lnTo>
                        <a:pt x="446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8" name="Google Shape;6088;p93"/>
                <p:cNvSpPr/>
                <p:nvPr/>
              </p:nvSpPr>
              <p:spPr>
                <a:xfrm>
                  <a:off x="4293932" y="3210220"/>
                  <a:ext cx="101616" cy="57564"/>
                </a:xfrm>
                <a:custGeom>
                  <a:rect b="b" l="l" r="r" t="t"/>
                  <a:pathLst>
                    <a:path extrusionOk="0" fill="none" h="7319" w="12920">
                      <a:moveTo>
                        <a:pt x="1" y="0"/>
                      </a:moveTo>
                      <a:lnTo>
                        <a:pt x="12920" y="731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9" name="Google Shape;6089;p93"/>
                <p:cNvSpPr/>
                <p:nvPr/>
              </p:nvSpPr>
              <p:spPr>
                <a:xfrm>
                  <a:off x="4395540" y="3186436"/>
                  <a:ext cx="66420" cy="79735"/>
                </a:xfrm>
                <a:custGeom>
                  <a:rect b="b" l="l" r="r" t="t"/>
                  <a:pathLst>
                    <a:path extrusionOk="0" fill="none" h="10138" w="8445">
                      <a:moveTo>
                        <a:pt x="8444" y="0"/>
                      </a:moveTo>
                      <a:lnTo>
                        <a:pt x="1" y="1013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93"/>
                <p:cNvSpPr/>
                <p:nvPr/>
              </p:nvSpPr>
              <p:spPr>
                <a:xfrm>
                  <a:off x="4459380" y="3189669"/>
                  <a:ext cx="41873" cy="123402"/>
                </a:xfrm>
                <a:custGeom>
                  <a:rect b="b" l="l" r="r" t="t"/>
                  <a:pathLst>
                    <a:path extrusionOk="0" fill="none" h="15690" w="5324">
                      <a:moveTo>
                        <a:pt x="1" y="0"/>
                      </a:moveTo>
                      <a:lnTo>
                        <a:pt x="5323" y="1569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93"/>
                <p:cNvSpPr/>
                <p:nvPr/>
              </p:nvSpPr>
              <p:spPr>
                <a:xfrm>
                  <a:off x="4395540" y="3267776"/>
                  <a:ext cx="105713" cy="45295"/>
                </a:xfrm>
                <a:custGeom>
                  <a:rect b="b" l="l" r="r" t="t"/>
                  <a:pathLst>
                    <a:path extrusionOk="0" fill="none" h="5759" w="13441">
                      <a:moveTo>
                        <a:pt x="1" y="1"/>
                      </a:moveTo>
                      <a:lnTo>
                        <a:pt x="13440" y="575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93"/>
                <p:cNvSpPr/>
                <p:nvPr/>
              </p:nvSpPr>
              <p:spPr>
                <a:xfrm>
                  <a:off x="4501246" y="3223252"/>
                  <a:ext cx="46435" cy="89818"/>
                </a:xfrm>
                <a:custGeom>
                  <a:rect b="b" l="l" r="r" t="t"/>
                  <a:pathLst>
                    <a:path extrusionOk="0" fill="none" h="11420" w="5904">
                      <a:moveTo>
                        <a:pt x="0" y="11420"/>
                      </a:moveTo>
                      <a:lnTo>
                        <a:pt x="590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3" name="Google Shape;6093;p93"/>
                <p:cNvSpPr/>
                <p:nvPr/>
              </p:nvSpPr>
              <p:spPr>
                <a:xfrm>
                  <a:off x="4459671" y="3104231"/>
                  <a:ext cx="58421" cy="84966"/>
                </a:xfrm>
                <a:custGeom>
                  <a:rect b="b" l="l" r="r" t="t"/>
                  <a:pathLst>
                    <a:path extrusionOk="0" fill="none" h="10803" w="7428">
                      <a:moveTo>
                        <a:pt x="0" y="10803"/>
                      </a:moveTo>
                      <a:lnTo>
                        <a:pt x="7428"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93"/>
                <p:cNvSpPr/>
                <p:nvPr/>
              </p:nvSpPr>
              <p:spPr>
                <a:xfrm>
                  <a:off x="4459671" y="3189189"/>
                  <a:ext cx="86586" cy="36737"/>
                </a:xfrm>
                <a:custGeom>
                  <a:rect b="b" l="l" r="r" t="t"/>
                  <a:pathLst>
                    <a:path extrusionOk="0" fill="none" h="4671" w="11009">
                      <a:moveTo>
                        <a:pt x="0" y="1"/>
                      </a:moveTo>
                      <a:lnTo>
                        <a:pt x="11008" y="467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5" name="Google Shape;6095;p93"/>
              <p:cNvGrpSpPr/>
              <p:nvPr/>
            </p:nvGrpSpPr>
            <p:grpSpPr>
              <a:xfrm>
                <a:off x="4538164" y="3342061"/>
                <a:ext cx="37776" cy="32380"/>
                <a:chOff x="4538164" y="3342061"/>
                <a:chExt cx="37776" cy="32380"/>
              </a:xfrm>
            </p:grpSpPr>
            <p:sp>
              <p:nvSpPr>
                <p:cNvPr id="6096" name="Google Shape;6096;p9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7" name="Google Shape;6097;p9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8" name="Google Shape;6098;p93"/>
              <p:cNvGrpSpPr/>
              <p:nvPr/>
            </p:nvGrpSpPr>
            <p:grpSpPr>
              <a:xfrm>
                <a:off x="4271383" y="3194742"/>
                <a:ext cx="37783" cy="32420"/>
                <a:chOff x="4271383" y="3194742"/>
                <a:chExt cx="37783" cy="32420"/>
              </a:xfrm>
            </p:grpSpPr>
            <p:sp>
              <p:nvSpPr>
                <p:cNvPr id="6099" name="Google Shape;6099;p9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9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1" name="Google Shape;6101;p93"/>
              <p:cNvGrpSpPr/>
              <p:nvPr/>
            </p:nvGrpSpPr>
            <p:grpSpPr>
              <a:xfrm>
                <a:off x="4284416" y="3084058"/>
                <a:ext cx="37783" cy="32357"/>
                <a:chOff x="4284416" y="3084058"/>
                <a:chExt cx="37783" cy="32357"/>
              </a:xfrm>
            </p:grpSpPr>
            <p:sp>
              <p:nvSpPr>
                <p:cNvPr id="6102" name="Google Shape;6102;p9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9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4" name="Google Shape;6104;p93"/>
              <p:cNvGrpSpPr/>
              <p:nvPr/>
            </p:nvGrpSpPr>
            <p:grpSpPr>
              <a:xfrm>
                <a:off x="4478697" y="3297561"/>
                <a:ext cx="37776" cy="32451"/>
                <a:chOff x="4478697" y="3297561"/>
                <a:chExt cx="37776" cy="32451"/>
              </a:xfrm>
            </p:grpSpPr>
            <p:sp>
              <p:nvSpPr>
                <p:cNvPr id="6105" name="Google Shape;6105;p9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9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7" name="Google Shape;6107;p93"/>
              <p:cNvGrpSpPr/>
              <p:nvPr/>
            </p:nvGrpSpPr>
            <p:grpSpPr>
              <a:xfrm>
                <a:off x="4411813" y="3331711"/>
                <a:ext cx="37776" cy="32451"/>
                <a:chOff x="4411813" y="3331711"/>
                <a:chExt cx="37776" cy="32451"/>
              </a:xfrm>
            </p:grpSpPr>
            <p:sp>
              <p:nvSpPr>
                <p:cNvPr id="6108" name="Google Shape;6108;p9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9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0" name="Google Shape;6110;p93"/>
              <p:cNvGrpSpPr/>
              <p:nvPr/>
            </p:nvGrpSpPr>
            <p:grpSpPr>
              <a:xfrm>
                <a:off x="4337984" y="3375188"/>
                <a:ext cx="37776" cy="32357"/>
                <a:chOff x="4337984" y="3375188"/>
                <a:chExt cx="37776" cy="32357"/>
              </a:xfrm>
            </p:grpSpPr>
            <p:sp>
              <p:nvSpPr>
                <p:cNvPr id="6111" name="Google Shape;6111;p9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9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3" name="Google Shape;6113;p93"/>
              <p:cNvGrpSpPr/>
              <p:nvPr/>
            </p:nvGrpSpPr>
            <p:grpSpPr>
              <a:xfrm>
                <a:off x="4494867" y="3090530"/>
                <a:ext cx="37878" cy="32451"/>
                <a:chOff x="4494867" y="3090530"/>
                <a:chExt cx="37878" cy="32451"/>
              </a:xfrm>
            </p:grpSpPr>
            <p:sp>
              <p:nvSpPr>
                <p:cNvPr id="6114" name="Google Shape;6114;p9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9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6" name="Google Shape;6116;p93"/>
              <p:cNvGrpSpPr/>
              <p:nvPr/>
            </p:nvGrpSpPr>
            <p:grpSpPr>
              <a:xfrm>
                <a:off x="4525124" y="3207774"/>
                <a:ext cx="37783" cy="32420"/>
                <a:chOff x="4525124" y="3207774"/>
                <a:chExt cx="37783" cy="32420"/>
              </a:xfrm>
            </p:grpSpPr>
            <p:sp>
              <p:nvSpPr>
                <p:cNvPr id="6117" name="Google Shape;6117;p9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9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9" name="Google Shape;6119;p93"/>
              <p:cNvGrpSpPr/>
              <p:nvPr/>
            </p:nvGrpSpPr>
            <p:grpSpPr>
              <a:xfrm>
                <a:off x="4440544" y="3176479"/>
                <a:ext cx="31499" cy="26898"/>
                <a:chOff x="4440544" y="3176479"/>
                <a:chExt cx="31499" cy="26898"/>
              </a:xfrm>
            </p:grpSpPr>
            <p:sp>
              <p:nvSpPr>
                <p:cNvPr id="6120" name="Google Shape;6120;p9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9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2" name="Google Shape;6122;p93"/>
              <p:cNvGrpSpPr/>
              <p:nvPr/>
            </p:nvGrpSpPr>
            <p:grpSpPr>
              <a:xfrm>
                <a:off x="4350545" y="3156400"/>
                <a:ext cx="31405" cy="27001"/>
                <a:chOff x="4350545" y="3156400"/>
                <a:chExt cx="31405" cy="27001"/>
              </a:xfrm>
            </p:grpSpPr>
            <p:sp>
              <p:nvSpPr>
                <p:cNvPr id="6123" name="Google Shape;6123;p9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9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5" name="Google Shape;6125;p93"/>
              <p:cNvGrpSpPr/>
              <p:nvPr/>
            </p:nvGrpSpPr>
            <p:grpSpPr>
              <a:xfrm>
                <a:off x="4376703" y="3255058"/>
                <a:ext cx="31405" cy="27001"/>
                <a:chOff x="4376703" y="3255058"/>
                <a:chExt cx="31405" cy="27001"/>
              </a:xfrm>
            </p:grpSpPr>
            <p:sp>
              <p:nvSpPr>
                <p:cNvPr id="6126" name="Google Shape;6126;p9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9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8" name="Google Shape;6128;p93"/>
              <p:cNvGrpSpPr/>
              <p:nvPr/>
            </p:nvGrpSpPr>
            <p:grpSpPr>
              <a:xfrm>
                <a:off x="4331322" y="3283656"/>
                <a:ext cx="31405" cy="26945"/>
                <a:chOff x="4331322" y="3283656"/>
                <a:chExt cx="31405" cy="26945"/>
              </a:xfrm>
            </p:grpSpPr>
            <p:sp>
              <p:nvSpPr>
                <p:cNvPr id="6129" name="Google Shape;6129;p9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9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1" name="Google Shape;6131;p93"/>
              <p:cNvGrpSpPr/>
              <p:nvPr/>
            </p:nvGrpSpPr>
            <p:grpSpPr>
              <a:xfrm>
                <a:off x="4380510" y="3065882"/>
                <a:ext cx="31405" cy="26938"/>
                <a:chOff x="4380510" y="3065882"/>
                <a:chExt cx="31405" cy="26938"/>
              </a:xfrm>
            </p:grpSpPr>
            <p:sp>
              <p:nvSpPr>
                <p:cNvPr id="6132" name="Google Shape;6132;p9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9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134" name="Google Shape;6134;p93"/>
            <p:cNvGrpSpPr/>
            <p:nvPr/>
          </p:nvGrpSpPr>
          <p:grpSpPr>
            <a:xfrm>
              <a:off x="4558998" y="3188237"/>
              <a:ext cx="1280131" cy="1052747"/>
              <a:chOff x="4558998" y="3188237"/>
              <a:chExt cx="1280131" cy="1052747"/>
            </a:xfrm>
          </p:grpSpPr>
          <p:sp>
            <p:nvSpPr>
              <p:cNvPr id="6135" name="Google Shape;6135;p93"/>
              <p:cNvSpPr/>
              <p:nvPr/>
            </p:nvSpPr>
            <p:spPr>
              <a:xfrm>
                <a:off x="4916156" y="3750813"/>
                <a:ext cx="8" cy="8"/>
              </a:xfrm>
              <a:custGeom>
                <a:rect b="b" l="l" r="r" t="t"/>
                <a:pathLst>
                  <a:path extrusionOk="0" fill="none" h="1" w="1">
                    <a:moveTo>
                      <a:pt x="0" y="0"/>
                    </a:move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36" name="Google Shape;6136;p93"/>
              <p:cNvGrpSpPr/>
              <p:nvPr/>
            </p:nvGrpSpPr>
            <p:grpSpPr>
              <a:xfrm>
                <a:off x="4579164" y="3203653"/>
                <a:ext cx="1244833" cy="1020397"/>
                <a:chOff x="4579164" y="3203653"/>
                <a:chExt cx="1244833" cy="1020397"/>
              </a:xfrm>
            </p:grpSpPr>
            <p:sp>
              <p:nvSpPr>
                <p:cNvPr id="6137" name="Google Shape;6137;p93"/>
                <p:cNvSpPr/>
                <p:nvPr/>
              </p:nvSpPr>
              <p:spPr>
                <a:xfrm>
                  <a:off x="5490144" y="3482892"/>
                  <a:ext cx="58995" cy="4955"/>
                </a:xfrm>
                <a:custGeom>
                  <a:rect b="b" l="l" r="r" t="t"/>
                  <a:pathLst>
                    <a:path extrusionOk="0" fill="none" h="630" w="7501">
                      <a:moveTo>
                        <a:pt x="0" y="630"/>
                      </a:moveTo>
                      <a:lnTo>
                        <a:pt x="750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8" name="Google Shape;6138;p93"/>
                <p:cNvSpPr/>
                <p:nvPr/>
              </p:nvSpPr>
              <p:spPr>
                <a:xfrm>
                  <a:off x="5490616" y="3482892"/>
                  <a:ext cx="66137" cy="77360"/>
                </a:xfrm>
                <a:custGeom>
                  <a:rect b="b" l="l" r="r" t="t"/>
                  <a:pathLst>
                    <a:path extrusionOk="0" fill="none" h="9836" w="8409">
                      <a:moveTo>
                        <a:pt x="1" y="1"/>
                      </a:moveTo>
                      <a:lnTo>
                        <a:pt x="8408" y="983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39" name="Google Shape;6139;p93"/>
                <p:cNvGrpSpPr/>
                <p:nvPr/>
              </p:nvGrpSpPr>
              <p:grpSpPr>
                <a:xfrm>
                  <a:off x="4579164" y="3203653"/>
                  <a:ext cx="1244833" cy="1020397"/>
                  <a:chOff x="4579164" y="3203653"/>
                  <a:chExt cx="1244833" cy="1020397"/>
                </a:xfrm>
              </p:grpSpPr>
              <p:sp>
                <p:nvSpPr>
                  <p:cNvPr id="6140" name="Google Shape;6140;p93"/>
                  <p:cNvSpPr/>
                  <p:nvPr/>
                </p:nvSpPr>
                <p:spPr>
                  <a:xfrm>
                    <a:off x="4787909" y="3833395"/>
                    <a:ext cx="69267" cy="22266"/>
                  </a:xfrm>
                  <a:custGeom>
                    <a:rect b="b" l="l" r="r" t="t"/>
                    <a:pathLst>
                      <a:path extrusionOk="0" fill="none" h="2831" w="8807">
                        <a:moveTo>
                          <a:pt x="8806" y="0"/>
                        </a:moveTo>
                        <a:lnTo>
                          <a:pt x="0" y="283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1" name="Google Shape;6141;p93"/>
                  <p:cNvSpPr/>
                  <p:nvPr/>
                </p:nvSpPr>
                <p:spPr>
                  <a:xfrm>
                    <a:off x="4857263" y="3819695"/>
                    <a:ext cx="69936" cy="14181"/>
                  </a:xfrm>
                  <a:custGeom>
                    <a:rect b="b" l="l" r="r" t="t"/>
                    <a:pathLst>
                      <a:path extrusionOk="0" fill="none" h="1803" w="8892">
                        <a:moveTo>
                          <a:pt x="1" y="1803"/>
                        </a:moveTo>
                        <a:lnTo>
                          <a:pt x="889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42" name="Google Shape;6142;p93"/>
                  <p:cNvGrpSpPr/>
                  <p:nvPr/>
                </p:nvGrpSpPr>
                <p:grpSpPr>
                  <a:xfrm>
                    <a:off x="4579164" y="3203653"/>
                    <a:ext cx="1244833" cy="1020397"/>
                    <a:chOff x="4579164" y="3203653"/>
                    <a:chExt cx="1244833" cy="1020397"/>
                  </a:xfrm>
                </p:grpSpPr>
                <p:sp>
                  <p:nvSpPr>
                    <p:cNvPr id="6143" name="Google Shape;6143;p93"/>
                    <p:cNvSpPr/>
                    <p:nvPr/>
                  </p:nvSpPr>
                  <p:spPr>
                    <a:xfrm>
                      <a:off x="4930329" y="3363965"/>
                      <a:ext cx="23894" cy="102764"/>
                    </a:xfrm>
                    <a:custGeom>
                      <a:rect b="b" l="l" r="r" t="t"/>
                      <a:pathLst>
                        <a:path extrusionOk="0" fill="none" h="13066" w="3038">
                          <a:moveTo>
                            <a:pt x="3037" y="13065"/>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4" name="Google Shape;6144;p93"/>
                    <p:cNvSpPr/>
                    <p:nvPr/>
                  </p:nvSpPr>
                  <p:spPr>
                    <a:xfrm>
                      <a:off x="4849846" y="3385948"/>
                      <a:ext cx="104085" cy="79256"/>
                    </a:xfrm>
                    <a:custGeom>
                      <a:rect b="b" l="l" r="r" t="t"/>
                      <a:pathLst>
                        <a:path extrusionOk="0" fill="none" h="10077" w="13234">
                          <a:moveTo>
                            <a:pt x="0" y="0"/>
                          </a:moveTo>
                          <a:lnTo>
                            <a:pt x="13234" y="1007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5" name="Google Shape;6145;p93"/>
                    <p:cNvSpPr/>
                    <p:nvPr/>
                  </p:nvSpPr>
                  <p:spPr>
                    <a:xfrm>
                      <a:off x="4849650" y="3306598"/>
                      <a:ext cx="45869" cy="79358"/>
                    </a:xfrm>
                    <a:custGeom>
                      <a:rect b="b" l="l" r="r" t="t"/>
                      <a:pathLst>
                        <a:path extrusionOk="0" fill="none" h="10090" w="5832">
                          <a:moveTo>
                            <a:pt x="5831" y="0"/>
                          </a:moveTo>
                          <a:lnTo>
                            <a:pt x="1" y="1008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6" name="Google Shape;6146;p93"/>
                    <p:cNvSpPr/>
                    <p:nvPr/>
                  </p:nvSpPr>
                  <p:spPr>
                    <a:xfrm>
                      <a:off x="4849650" y="3361299"/>
                      <a:ext cx="84305" cy="24657"/>
                    </a:xfrm>
                    <a:custGeom>
                      <a:rect b="b" l="l" r="r" t="t"/>
                      <a:pathLst>
                        <a:path extrusionOk="0" fill="none" h="3135" w="10719">
                          <a:moveTo>
                            <a:pt x="1" y="3134"/>
                          </a:moveTo>
                          <a:lnTo>
                            <a:pt x="1071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7" name="Google Shape;6147;p93"/>
                    <p:cNvSpPr/>
                    <p:nvPr/>
                  </p:nvSpPr>
                  <p:spPr>
                    <a:xfrm>
                      <a:off x="4789616" y="3306598"/>
                      <a:ext cx="19702" cy="54709"/>
                    </a:xfrm>
                    <a:custGeom>
                      <a:rect b="b" l="l" r="r" t="t"/>
                      <a:pathLst>
                        <a:path extrusionOk="0" fill="none" h="6956" w="2505">
                          <a:moveTo>
                            <a:pt x="2505" y="6956"/>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93"/>
                    <p:cNvSpPr/>
                    <p:nvPr/>
                  </p:nvSpPr>
                  <p:spPr>
                    <a:xfrm>
                      <a:off x="4738242" y="3357500"/>
                      <a:ext cx="74883" cy="10280"/>
                    </a:xfrm>
                    <a:custGeom>
                      <a:rect b="b" l="l" r="r" t="t"/>
                      <a:pathLst>
                        <a:path extrusionOk="0" fill="none" h="1307" w="9521">
                          <a:moveTo>
                            <a:pt x="1" y="1307"/>
                          </a:moveTo>
                          <a:lnTo>
                            <a:pt x="952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9" name="Google Shape;6149;p93"/>
                    <p:cNvSpPr/>
                    <p:nvPr/>
                  </p:nvSpPr>
                  <p:spPr>
                    <a:xfrm>
                      <a:off x="4710274" y="3357500"/>
                      <a:ext cx="99044" cy="63557"/>
                    </a:xfrm>
                    <a:custGeom>
                      <a:rect b="b" l="l" r="r" t="t"/>
                      <a:pathLst>
                        <a:path extrusionOk="0" fill="none" h="8081" w="12593">
                          <a:moveTo>
                            <a:pt x="0" y="8081"/>
                          </a:moveTo>
                          <a:lnTo>
                            <a:pt x="12593"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0" name="Google Shape;6150;p93"/>
                    <p:cNvSpPr/>
                    <p:nvPr/>
                  </p:nvSpPr>
                  <p:spPr>
                    <a:xfrm>
                      <a:off x="4809310" y="3306598"/>
                      <a:ext cx="87443" cy="50910"/>
                    </a:xfrm>
                    <a:custGeom>
                      <a:rect b="b" l="l" r="r" t="t"/>
                      <a:pathLst>
                        <a:path extrusionOk="0" fill="none" h="6473" w="11118">
                          <a:moveTo>
                            <a:pt x="1" y="6472"/>
                          </a:moveTo>
                          <a:lnTo>
                            <a:pt x="11118"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51" name="Google Shape;6151;p93"/>
                    <p:cNvGrpSpPr/>
                    <p:nvPr/>
                  </p:nvGrpSpPr>
                  <p:grpSpPr>
                    <a:xfrm>
                      <a:off x="4579164" y="3203653"/>
                      <a:ext cx="1244833" cy="1020397"/>
                      <a:chOff x="4579164" y="3203653"/>
                      <a:chExt cx="1244833" cy="1020397"/>
                    </a:xfrm>
                  </p:grpSpPr>
                  <p:sp>
                    <p:nvSpPr>
                      <p:cNvPr id="6152" name="Google Shape;6152;p93"/>
                      <p:cNvSpPr/>
                      <p:nvPr/>
                    </p:nvSpPr>
                    <p:spPr>
                      <a:xfrm>
                        <a:off x="4617986" y="3614284"/>
                        <a:ext cx="53002" cy="21031"/>
                      </a:xfrm>
                      <a:custGeom>
                        <a:rect b="b" l="l" r="r" t="t"/>
                        <a:pathLst>
                          <a:path extrusionOk="0" fill="none" h="2674" w="6739">
                            <a:moveTo>
                              <a:pt x="0" y="0"/>
                            </a:moveTo>
                            <a:lnTo>
                              <a:pt x="6738" y="267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93"/>
                      <p:cNvSpPr/>
                      <p:nvPr/>
                    </p:nvSpPr>
                    <p:spPr>
                      <a:xfrm>
                        <a:off x="4624545" y="3589069"/>
                        <a:ext cx="43682" cy="63180"/>
                      </a:xfrm>
                      <a:custGeom>
                        <a:rect b="b" l="l" r="r" t="t"/>
                        <a:pathLst>
                          <a:path extrusionOk="0" fill="none" h="8033" w="5554">
                            <a:moveTo>
                              <a:pt x="1" y="8033"/>
                            </a:moveTo>
                            <a:lnTo>
                              <a:pt x="5553"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93"/>
                      <p:cNvSpPr/>
                      <p:nvPr/>
                    </p:nvSpPr>
                    <p:spPr>
                      <a:xfrm>
                        <a:off x="4668220" y="3517907"/>
                        <a:ext cx="112178" cy="71170"/>
                      </a:xfrm>
                      <a:custGeom>
                        <a:rect b="b" l="l" r="r" t="t"/>
                        <a:pathLst>
                          <a:path extrusionOk="0" fill="none" h="9049" w="14263">
                            <a:moveTo>
                              <a:pt x="0" y="9049"/>
                            </a:moveTo>
                            <a:lnTo>
                              <a:pt x="1426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5" name="Google Shape;6155;p93"/>
                      <p:cNvSpPr/>
                      <p:nvPr/>
                    </p:nvSpPr>
                    <p:spPr>
                      <a:xfrm>
                        <a:off x="4706562" y="3516766"/>
                        <a:ext cx="77455" cy="79924"/>
                      </a:xfrm>
                      <a:custGeom>
                        <a:rect b="b" l="l" r="r" t="t"/>
                        <a:pathLst>
                          <a:path extrusionOk="0" fill="none" h="10162" w="9848">
                            <a:moveTo>
                              <a:pt x="0" y="10161"/>
                            </a:moveTo>
                            <a:lnTo>
                              <a:pt x="984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93"/>
                      <p:cNvSpPr/>
                      <p:nvPr/>
                    </p:nvSpPr>
                    <p:spPr>
                      <a:xfrm>
                        <a:off x="4763646" y="3516766"/>
                        <a:ext cx="20370" cy="52806"/>
                      </a:xfrm>
                      <a:custGeom>
                        <a:rect b="b" l="l" r="r" t="t"/>
                        <a:pathLst>
                          <a:path extrusionOk="0" fill="none" h="6714" w="2590">
                            <a:moveTo>
                              <a:pt x="0" y="6714"/>
                            </a:moveTo>
                            <a:lnTo>
                              <a:pt x="258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7" name="Google Shape;6157;p93"/>
                      <p:cNvSpPr/>
                      <p:nvPr/>
                    </p:nvSpPr>
                    <p:spPr>
                      <a:xfrm>
                        <a:off x="4783151" y="3520565"/>
                        <a:ext cx="45861" cy="97432"/>
                      </a:xfrm>
                      <a:custGeom>
                        <a:rect b="b" l="l" r="r" t="t"/>
                        <a:pathLst>
                          <a:path extrusionOk="0" fill="none" h="12388" w="5831">
                            <a:moveTo>
                              <a:pt x="5831" y="12388"/>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8" name="Google Shape;6158;p93"/>
                      <p:cNvSpPr/>
                      <p:nvPr/>
                    </p:nvSpPr>
                    <p:spPr>
                      <a:xfrm>
                        <a:off x="4738242" y="3483175"/>
                        <a:ext cx="44917" cy="37398"/>
                      </a:xfrm>
                      <a:custGeom>
                        <a:rect b="b" l="l" r="r" t="t"/>
                        <a:pathLst>
                          <a:path extrusionOk="0" fill="none" h="4755" w="5711">
                            <a:moveTo>
                              <a:pt x="1" y="1"/>
                            </a:moveTo>
                            <a:lnTo>
                              <a:pt x="5710" y="475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93"/>
                      <p:cNvSpPr/>
                      <p:nvPr/>
                    </p:nvSpPr>
                    <p:spPr>
                      <a:xfrm>
                        <a:off x="4704941" y="3501823"/>
                        <a:ext cx="78217" cy="18750"/>
                      </a:xfrm>
                      <a:custGeom>
                        <a:rect b="b" l="l" r="r" t="t"/>
                        <a:pathLst>
                          <a:path extrusionOk="0" fill="none" h="2384" w="9945">
                            <a:moveTo>
                              <a:pt x="1" y="1"/>
                            </a:moveTo>
                            <a:lnTo>
                              <a:pt x="9944" y="238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0" name="Google Shape;6160;p93"/>
                      <p:cNvSpPr/>
                      <p:nvPr/>
                    </p:nvSpPr>
                    <p:spPr>
                      <a:xfrm>
                        <a:off x="4668220" y="3520565"/>
                        <a:ext cx="115796" cy="19324"/>
                      </a:xfrm>
                      <a:custGeom>
                        <a:rect b="b" l="l" r="r" t="t"/>
                        <a:pathLst>
                          <a:path extrusionOk="0" fill="none" h="2457" w="14723">
                            <a:moveTo>
                              <a:pt x="0" y="2457"/>
                            </a:moveTo>
                            <a:lnTo>
                              <a:pt x="14722"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1" name="Google Shape;6161;p93"/>
                      <p:cNvSpPr/>
                      <p:nvPr/>
                    </p:nvSpPr>
                    <p:spPr>
                      <a:xfrm>
                        <a:off x="4813117" y="3462915"/>
                        <a:ext cx="40347" cy="51193"/>
                      </a:xfrm>
                      <a:custGeom>
                        <a:rect b="b" l="l" r="r" t="t"/>
                        <a:pathLst>
                          <a:path extrusionOk="0" fill="none" h="6509" w="5130">
                            <a:moveTo>
                              <a:pt x="5130" y="6508"/>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2" name="Google Shape;6162;p93"/>
                      <p:cNvSpPr/>
                      <p:nvPr/>
                    </p:nvSpPr>
                    <p:spPr>
                      <a:xfrm>
                        <a:off x="4787807" y="3462915"/>
                        <a:ext cx="25317" cy="55000"/>
                      </a:xfrm>
                      <a:custGeom>
                        <a:rect b="b" l="l" r="r" t="t"/>
                        <a:pathLst>
                          <a:path extrusionOk="0" fill="none" h="6993" w="3219">
                            <a:moveTo>
                              <a:pt x="1" y="6992"/>
                            </a:moveTo>
                            <a:lnTo>
                              <a:pt x="321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3" name="Google Shape;6163;p93"/>
                      <p:cNvSpPr/>
                      <p:nvPr/>
                    </p:nvSpPr>
                    <p:spPr>
                      <a:xfrm>
                        <a:off x="4781342" y="3514100"/>
                        <a:ext cx="72311" cy="6953"/>
                      </a:xfrm>
                      <a:custGeom>
                        <a:rect b="b" l="l" r="r" t="t"/>
                        <a:pathLst>
                          <a:path extrusionOk="0" fill="none" h="884" w="9194">
                            <a:moveTo>
                              <a:pt x="0" y="883"/>
                            </a:moveTo>
                            <a:lnTo>
                              <a:pt x="919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4" name="Google Shape;6164;p93"/>
                      <p:cNvSpPr/>
                      <p:nvPr/>
                    </p:nvSpPr>
                    <p:spPr>
                      <a:xfrm>
                        <a:off x="4853645" y="3514100"/>
                        <a:ext cx="26175" cy="59184"/>
                      </a:xfrm>
                      <a:custGeom>
                        <a:rect b="b" l="l" r="r" t="t"/>
                        <a:pathLst>
                          <a:path extrusionOk="0" fill="none" h="7525" w="3328">
                            <a:moveTo>
                              <a:pt x="1" y="0"/>
                            </a:moveTo>
                            <a:lnTo>
                              <a:pt x="3328" y="752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5" name="Google Shape;6165;p93"/>
                      <p:cNvSpPr/>
                      <p:nvPr/>
                    </p:nvSpPr>
                    <p:spPr>
                      <a:xfrm>
                        <a:off x="4827392" y="3514100"/>
                        <a:ext cx="26261" cy="100381"/>
                      </a:xfrm>
                      <a:custGeom>
                        <a:rect b="b" l="l" r="r" t="t"/>
                        <a:pathLst>
                          <a:path extrusionOk="0" fill="none" h="12763" w="3339">
                            <a:moveTo>
                              <a:pt x="3339" y="0"/>
                            </a:moveTo>
                            <a:lnTo>
                              <a:pt x="0" y="1276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66" name="Google Shape;6166;p93"/>
                      <p:cNvGrpSpPr/>
                      <p:nvPr/>
                    </p:nvGrpSpPr>
                    <p:grpSpPr>
                      <a:xfrm>
                        <a:off x="4579164" y="3203653"/>
                        <a:ext cx="1244833" cy="1020397"/>
                        <a:chOff x="4579164" y="3203653"/>
                        <a:chExt cx="1244833" cy="1020397"/>
                      </a:xfrm>
                    </p:grpSpPr>
                    <p:sp>
                      <p:nvSpPr>
                        <p:cNvPr id="6167" name="Google Shape;6167;p93"/>
                        <p:cNvSpPr/>
                        <p:nvPr/>
                      </p:nvSpPr>
                      <p:spPr>
                        <a:xfrm>
                          <a:off x="4879812" y="3466721"/>
                          <a:ext cx="74411" cy="106563"/>
                        </a:xfrm>
                        <a:custGeom>
                          <a:rect b="b" l="l" r="r" t="t"/>
                          <a:pathLst>
                            <a:path extrusionOk="0" fill="none" h="13549" w="9461">
                              <a:moveTo>
                                <a:pt x="1" y="13549"/>
                              </a:moveTo>
                              <a:lnTo>
                                <a:pt x="946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8" name="Google Shape;6168;p93"/>
                        <p:cNvSpPr/>
                        <p:nvPr/>
                      </p:nvSpPr>
                      <p:spPr>
                        <a:xfrm>
                          <a:off x="4954215" y="3408017"/>
                          <a:ext cx="105989" cy="58712"/>
                        </a:xfrm>
                        <a:custGeom>
                          <a:rect b="b" l="l" r="r" t="t"/>
                          <a:pathLst>
                            <a:path extrusionOk="0" fill="none" h="7465" w="13476">
                              <a:moveTo>
                                <a:pt x="0" y="7464"/>
                              </a:moveTo>
                              <a:lnTo>
                                <a:pt x="13476"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9" name="Google Shape;6169;p93"/>
                        <p:cNvSpPr/>
                        <p:nvPr/>
                      </p:nvSpPr>
                      <p:spPr>
                        <a:xfrm>
                          <a:off x="4953924" y="3465195"/>
                          <a:ext cx="119792" cy="54811"/>
                        </a:xfrm>
                        <a:custGeom>
                          <a:rect b="b" l="l" r="r" t="t"/>
                          <a:pathLst>
                            <a:path extrusionOk="0" fill="none" h="6969" w="15231">
                              <a:moveTo>
                                <a:pt x="1" y="1"/>
                              </a:moveTo>
                              <a:lnTo>
                                <a:pt x="15231" y="696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0" name="Google Shape;6170;p93"/>
                        <p:cNvSpPr/>
                        <p:nvPr/>
                      </p:nvSpPr>
                      <p:spPr>
                        <a:xfrm>
                          <a:off x="5073708" y="3521045"/>
                          <a:ext cx="26938" cy="71839"/>
                        </a:xfrm>
                        <a:custGeom>
                          <a:rect b="b" l="l" r="r" t="t"/>
                          <a:pathLst>
                            <a:path extrusionOk="0" fill="none" h="9134" w="3425">
                              <a:moveTo>
                                <a:pt x="1" y="0"/>
                              </a:moveTo>
                              <a:lnTo>
                                <a:pt x="3424" y="913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1" name="Google Shape;6171;p93"/>
                        <p:cNvSpPr/>
                        <p:nvPr/>
                      </p:nvSpPr>
                      <p:spPr>
                        <a:xfrm>
                          <a:off x="5100637" y="3586309"/>
                          <a:ext cx="26741" cy="81167"/>
                        </a:xfrm>
                        <a:custGeom>
                          <a:rect b="b" l="l" r="r" t="t"/>
                          <a:pathLst>
                            <a:path extrusionOk="0" fill="none" h="10320" w="3400">
                              <a:moveTo>
                                <a:pt x="3399" y="10319"/>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2" name="Google Shape;6172;p9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3" name="Google Shape;6173;p9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4" name="Google Shape;6174;p9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5" name="Google Shape;6175;p93"/>
                        <p:cNvSpPr/>
                        <p:nvPr/>
                      </p:nvSpPr>
                      <p:spPr>
                        <a:xfrm>
                          <a:off x="5100637" y="3507533"/>
                          <a:ext cx="99618" cy="78784"/>
                        </a:xfrm>
                        <a:custGeom>
                          <a:rect b="b" l="l" r="r" t="t"/>
                          <a:pathLst>
                            <a:path extrusionOk="0" fill="none" h="10017" w="12666">
                              <a:moveTo>
                                <a:pt x="0" y="10017"/>
                              </a:moveTo>
                              <a:lnTo>
                                <a:pt x="12665"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6" name="Google Shape;6176;p93"/>
                        <p:cNvSpPr/>
                        <p:nvPr/>
                      </p:nvSpPr>
                      <p:spPr>
                        <a:xfrm>
                          <a:off x="5200248" y="3501068"/>
                          <a:ext cx="156514" cy="6473"/>
                        </a:xfrm>
                        <a:custGeom>
                          <a:rect b="b" l="l" r="r" t="t"/>
                          <a:pathLst>
                            <a:path extrusionOk="0" fill="none" h="823" w="19900">
                              <a:moveTo>
                                <a:pt x="0" y="823"/>
                              </a:moveTo>
                              <a:lnTo>
                                <a:pt x="1990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7" name="Google Shape;6177;p93"/>
                        <p:cNvSpPr/>
                        <p:nvPr/>
                      </p:nvSpPr>
                      <p:spPr>
                        <a:xfrm>
                          <a:off x="5127371" y="3507533"/>
                          <a:ext cx="72885" cy="155853"/>
                        </a:xfrm>
                        <a:custGeom>
                          <a:rect b="b" l="l" r="r" t="t"/>
                          <a:pathLst>
                            <a:path extrusionOk="0" fill="none" h="19816" w="9267">
                              <a:moveTo>
                                <a:pt x="9266" y="1"/>
                              </a:moveTo>
                              <a:lnTo>
                                <a:pt x="0" y="1981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8" name="Google Shape;6178;p93"/>
                        <p:cNvSpPr/>
                        <p:nvPr/>
                      </p:nvSpPr>
                      <p:spPr>
                        <a:xfrm>
                          <a:off x="5352947" y="3384139"/>
                          <a:ext cx="126265" cy="117692"/>
                        </a:xfrm>
                        <a:custGeom>
                          <a:rect b="b" l="l" r="r" t="t"/>
                          <a:pathLst>
                            <a:path extrusionOk="0" fill="none" h="14964" w="16054">
                              <a:moveTo>
                                <a:pt x="1" y="14964"/>
                              </a:moveTo>
                              <a:lnTo>
                                <a:pt x="16053"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9" name="Google Shape;6179;p93"/>
                        <p:cNvSpPr/>
                        <p:nvPr/>
                      </p:nvSpPr>
                      <p:spPr>
                        <a:xfrm>
                          <a:off x="5356753" y="3246375"/>
                          <a:ext cx="61567" cy="254700"/>
                        </a:xfrm>
                        <a:custGeom>
                          <a:rect b="b" l="l" r="r" t="t"/>
                          <a:pathLst>
                            <a:path extrusionOk="0" fill="none" h="32384" w="7828">
                              <a:moveTo>
                                <a:pt x="1" y="32383"/>
                              </a:moveTo>
                              <a:lnTo>
                                <a:pt x="782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0" name="Google Shape;6180;p93"/>
                        <p:cNvSpPr/>
                        <p:nvPr/>
                      </p:nvSpPr>
                      <p:spPr>
                        <a:xfrm>
                          <a:off x="5352947" y="3486698"/>
                          <a:ext cx="141483" cy="10571"/>
                        </a:xfrm>
                        <a:custGeom>
                          <a:rect b="b" l="l" r="r" t="t"/>
                          <a:pathLst>
                            <a:path extrusionOk="0" fill="none" h="1344" w="17989">
                              <a:moveTo>
                                <a:pt x="1" y="1343"/>
                              </a:moveTo>
                              <a:lnTo>
                                <a:pt x="1798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1" name="Google Shape;6181;p93"/>
                        <p:cNvSpPr/>
                        <p:nvPr/>
                      </p:nvSpPr>
                      <p:spPr>
                        <a:xfrm>
                          <a:off x="5353898" y="3501068"/>
                          <a:ext cx="18089" cy="136725"/>
                        </a:xfrm>
                        <a:custGeom>
                          <a:rect b="b" l="l" r="r" t="t"/>
                          <a:pathLst>
                            <a:path extrusionOk="0" fill="none" h="17384" w="2300">
                              <a:moveTo>
                                <a:pt x="1" y="0"/>
                              </a:moveTo>
                              <a:lnTo>
                                <a:pt x="2299" y="1738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2" name="Google Shape;6182;p93"/>
                        <p:cNvSpPr/>
                        <p:nvPr/>
                      </p:nvSpPr>
                      <p:spPr>
                        <a:xfrm>
                          <a:off x="5206721" y="3620749"/>
                          <a:ext cx="102379" cy="98863"/>
                        </a:xfrm>
                        <a:custGeom>
                          <a:rect b="b" l="l" r="r" t="t"/>
                          <a:pathLst>
                            <a:path extrusionOk="0" fill="none" h="12570" w="13017">
                              <a:moveTo>
                                <a:pt x="0" y="1"/>
                              </a:moveTo>
                              <a:lnTo>
                                <a:pt x="13016" y="1256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3" name="Google Shape;6183;p93"/>
                        <p:cNvSpPr/>
                        <p:nvPr/>
                      </p:nvSpPr>
                      <p:spPr>
                        <a:xfrm>
                          <a:off x="5293102" y="3715798"/>
                          <a:ext cx="15997" cy="101238"/>
                        </a:xfrm>
                        <a:custGeom>
                          <a:rect b="b" l="l" r="r" t="t"/>
                          <a:pathLst>
                            <a:path extrusionOk="0" fill="none" h="12872" w="2034">
                              <a:moveTo>
                                <a:pt x="2033" y="0"/>
                              </a:moveTo>
                              <a:lnTo>
                                <a:pt x="1" y="1287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4" name="Google Shape;6184;p93"/>
                        <p:cNvSpPr/>
                        <p:nvPr/>
                      </p:nvSpPr>
                      <p:spPr>
                        <a:xfrm>
                          <a:off x="5127371" y="3659854"/>
                          <a:ext cx="92862" cy="134539"/>
                        </a:xfrm>
                        <a:custGeom>
                          <a:rect b="b" l="l" r="r" t="t"/>
                          <a:pathLst>
                            <a:path extrusionOk="0" fill="none" h="17106" w="11807">
                              <a:moveTo>
                                <a:pt x="11807" y="17105"/>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93"/>
                        <p:cNvSpPr/>
                        <p:nvPr/>
                      </p:nvSpPr>
                      <p:spPr>
                        <a:xfrm>
                          <a:off x="5479203" y="3327149"/>
                          <a:ext cx="150615" cy="56998"/>
                        </a:xfrm>
                        <a:custGeom>
                          <a:rect b="b" l="l" r="r" t="t"/>
                          <a:pathLst>
                            <a:path extrusionOk="0" fill="none" h="7247" w="19150">
                              <a:moveTo>
                                <a:pt x="19149" y="0"/>
                              </a:moveTo>
                              <a:lnTo>
                                <a:pt x="0" y="724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93"/>
                        <p:cNvSpPr/>
                        <p:nvPr/>
                      </p:nvSpPr>
                      <p:spPr>
                        <a:xfrm>
                          <a:off x="5371980" y="3633790"/>
                          <a:ext cx="59373" cy="4003"/>
                        </a:xfrm>
                        <a:custGeom>
                          <a:rect b="b" l="l" r="r" t="t"/>
                          <a:pathLst>
                            <a:path extrusionOk="0" fill="none" h="509" w="7549">
                              <a:moveTo>
                                <a:pt x="0" y="508"/>
                              </a:moveTo>
                              <a:lnTo>
                                <a:pt x="754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7" name="Google Shape;6187;p93"/>
                        <p:cNvSpPr/>
                        <p:nvPr/>
                      </p:nvSpPr>
                      <p:spPr>
                        <a:xfrm>
                          <a:off x="5352947" y="3497261"/>
                          <a:ext cx="78406" cy="136536"/>
                        </a:xfrm>
                        <a:custGeom>
                          <a:rect b="b" l="l" r="r" t="t"/>
                          <a:pathLst>
                            <a:path extrusionOk="0" fill="none" h="17360" w="9969">
                              <a:moveTo>
                                <a:pt x="9969" y="17359"/>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8" name="Google Shape;6188;p93"/>
                        <p:cNvSpPr/>
                        <p:nvPr/>
                      </p:nvSpPr>
                      <p:spPr>
                        <a:xfrm>
                          <a:off x="4917296" y="3466721"/>
                          <a:ext cx="40733" cy="122356"/>
                        </a:xfrm>
                        <a:custGeom>
                          <a:rect b="b" l="l" r="r" t="t"/>
                          <a:pathLst>
                            <a:path extrusionOk="0" fill="none" h="15557" w="5179">
                              <a:moveTo>
                                <a:pt x="1" y="15557"/>
                              </a:moveTo>
                              <a:lnTo>
                                <a:pt x="5178"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9" name="Google Shape;6189;p93"/>
                        <p:cNvSpPr/>
                        <p:nvPr/>
                      </p:nvSpPr>
                      <p:spPr>
                        <a:xfrm>
                          <a:off x="5060203" y="3408017"/>
                          <a:ext cx="111416" cy="19513"/>
                        </a:xfrm>
                        <a:custGeom>
                          <a:rect b="b" l="l" r="r" t="t"/>
                          <a:pathLst>
                            <a:path extrusionOk="0" fill="none" h="2481" w="14166">
                              <a:moveTo>
                                <a:pt x="0" y="0"/>
                              </a:moveTo>
                              <a:lnTo>
                                <a:pt x="14165" y="248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93"/>
                        <p:cNvSpPr/>
                        <p:nvPr/>
                      </p:nvSpPr>
                      <p:spPr>
                        <a:xfrm>
                          <a:off x="5127371" y="3620749"/>
                          <a:ext cx="79358" cy="42636"/>
                        </a:xfrm>
                        <a:custGeom>
                          <a:rect b="b" l="l" r="r" t="t"/>
                          <a:pathLst>
                            <a:path extrusionOk="0" fill="none" h="5421" w="10090">
                              <a:moveTo>
                                <a:pt x="0" y="5420"/>
                              </a:moveTo>
                              <a:lnTo>
                                <a:pt x="1008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91" name="Google Shape;6191;p93"/>
                        <p:cNvGrpSpPr/>
                        <p:nvPr/>
                      </p:nvGrpSpPr>
                      <p:grpSpPr>
                        <a:xfrm>
                          <a:off x="4579164" y="3203653"/>
                          <a:ext cx="1244833" cy="1020397"/>
                          <a:chOff x="4579164" y="3203653"/>
                          <a:chExt cx="1244833" cy="1020397"/>
                        </a:xfrm>
                      </p:grpSpPr>
                      <p:sp>
                        <p:nvSpPr>
                          <p:cNvPr id="6192" name="Google Shape;6192;p93"/>
                          <p:cNvSpPr/>
                          <p:nvPr/>
                        </p:nvSpPr>
                        <p:spPr>
                          <a:xfrm>
                            <a:off x="4949551" y="3708185"/>
                            <a:ext cx="37972" cy="3815"/>
                          </a:xfrm>
                          <a:custGeom>
                            <a:rect b="b" l="l" r="r" t="t"/>
                            <a:pathLst>
                              <a:path extrusionOk="0" fill="none" h="485" w="4828">
                                <a:moveTo>
                                  <a:pt x="0" y="1"/>
                                </a:moveTo>
                                <a:lnTo>
                                  <a:pt x="4827" y="48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93" name="Google Shape;6193;p93"/>
                          <p:cNvGrpSpPr/>
                          <p:nvPr/>
                        </p:nvGrpSpPr>
                        <p:grpSpPr>
                          <a:xfrm>
                            <a:off x="4579164" y="3203653"/>
                            <a:ext cx="1244833" cy="1020397"/>
                            <a:chOff x="4579164" y="3203653"/>
                            <a:chExt cx="1244833" cy="1020397"/>
                          </a:xfrm>
                        </p:grpSpPr>
                        <p:sp>
                          <p:nvSpPr>
                            <p:cNvPr id="6194" name="Google Shape;6194;p93"/>
                            <p:cNvSpPr/>
                            <p:nvPr/>
                          </p:nvSpPr>
                          <p:spPr>
                            <a:xfrm>
                              <a:off x="4953357" y="3586309"/>
                              <a:ext cx="147288" cy="121884"/>
                            </a:xfrm>
                            <a:custGeom>
                              <a:rect b="b" l="l" r="r" t="t"/>
                              <a:pathLst>
                                <a:path extrusionOk="0" fill="none" h="15497" w="18727">
                                  <a:moveTo>
                                    <a:pt x="18726" y="1"/>
                                  </a:moveTo>
                                  <a:lnTo>
                                    <a:pt x="0" y="1549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5" name="Google Shape;6195;p93"/>
                            <p:cNvSpPr/>
                            <p:nvPr/>
                          </p:nvSpPr>
                          <p:spPr>
                            <a:xfrm>
                              <a:off x="4987515" y="3592876"/>
                              <a:ext cx="113130" cy="119123"/>
                            </a:xfrm>
                            <a:custGeom>
                              <a:rect b="b" l="l" r="r" t="t"/>
                              <a:pathLst>
                                <a:path extrusionOk="0" fill="none" h="15146" w="14384">
                                  <a:moveTo>
                                    <a:pt x="0" y="15146"/>
                                  </a:moveTo>
                                  <a:lnTo>
                                    <a:pt x="14383"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6" name="Google Shape;6196;p93"/>
                            <p:cNvSpPr/>
                            <p:nvPr/>
                          </p:nvSpPr>
                          <p:spPr>
                            <a:xfrm>
                              <a:off x="4913395" y="3708185"/>
                              <a:ext cx="39970" cy="45389"/>
                            </a:xfrm>
                            <a:custGeom>
                              <a:rect b="b" l="l" r="r" t="t"/>
                              <a:pathLst>
                                <a:path extrusionOk="0" fill="none" h="5771" w="5082">
                                  <a:moveTo>
                                    <a:pt x="1" y="5771"/>
                                  </a:moveTo>
                                  <a:lnTo>
                                    <a:pt x="508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7" name="Google Shape;6197;p93"/>
                            <p:cNvSpPr/>
                            <p:nvPr/>
                          </p:nvSpPr>
                          <p:spPr>
                            <a:xfrm>
                              <a:off x="4888943" y="3704378"/>
                              <a:ext cx="60616" cy="26080"/>
                            </a:xfrm>
                            <a:custGeom>
                              <a:rect b="b" l="l" r="r" t="t"/>
                              <a:pathLst>
                                <a:path extrusionOk="0" fill="none" h="3316" w="7707">
                                  <a:moveTo>
                                    <a:pt x="1" y="3315"/>
                                  </a:moveTo>
                                  <a:lnTo>
                                    <a:pt x="770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8" name="Google Shape;6198;p93"/>
                            <p:cNvSpPr/>
                            <p:nvPr/>
                          </p:nvSpPr>
                          <p:spPr>
                            <a:xfrm>
                              <a:off x="4917296" y="3589069"/>
                              <a:ext cx="32262" cy="119123"/>
                            </a:xfrm>
                            <a:custGeom>
                              <a:rect b="b" l="l" r="r" t="t"/>
                              <a:pathLst>
                                <a:path extrusionOk="0" fill="none" h="15146" w="4102">
                                  <a:moveTo>
                                    <a:pt x="1" y="1"/>
                                  </a:moveTo>
                                  <a:lnTo>
                                    <a:pt x="4101" y="1514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9" name="Google Shape;6199;p93"/>
                            <p:cNvSpPr/>
                            <p:nvPr/>
                          </p:nvSpPr>
                          <p:spPr>
                            <a:xfrm>
                              <a:off x="4949551" y="3708185"/>
                              <a:ext cx="22840" cy="72885"/>
                            </a:xfrm>
                            <a:custGeom>
                              <a:rect b="b" l="l" r="r" t="t"/>
                              <a:pathLst>
                                <a:path extrusionOk="0" fill="none" h="9267" w="2904">
                                  <a:moveTo>
                                    <a:pt x="0" y="1"/>
                                  </a:moveTo>
                                  <a:lnTo>
                                    <a:pt x="2904" y="926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0" name="Google Shape;6200;p93"/>
                            <p:cNvSpPr/>
                            <p:nvPr/>
                          </p:nvSpPr>
                          <p:spPr>
                            <a:xfrm>
                              <a:off x="4912066" y="3752237"/>
                              <a:ext cx="60325" cy="28833"/>
                            </a:xfrm>
                            <a:custGeom>
                              <a:rect b="b" l="l" r="r" t="t"/>
                              <a:pathLst>
                                <a:path extrusionOk="0" fill="none" h="3666" w="7670">
                                  <a:moveTo>
                                    <a:pt x="0" y="1"/>
                                  </a:moveTo>
                                  <a:lnTo>
                                    <a:pt x="7670" y="36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01" name="Google Shape;6201;p93"/>
                            <p:cNvGrpSpPr/>
                            <p:nvPr/>
                          </p:nvGrpSpPr>
                          <p:grpSpPr>
                            <a:xfrm>
                              <a:off x="4579164" y="3203653"/>
                              <a:ext cx="1244833" cy="1020397"/>
                              <a:chOff x="4579164" y="3203653"/>
                              <a:chExt cx="1244833" cy="1020397"/>
                            </a:xfrm>
                          </p:grpSpPr>
                          <p:sp>
                            <p:nvSpPr>
                              <p:cNvPr id="6202" name="Google Shape;6202;p93"/>
                              <p:cNvSpPr/>
                              <p:nvPr/>
                            </p:nvSpPr>
                            <p:spPr>
                              <a:xfrm>
                                <a:off x="4590301" y="3738347"/>
                                <a:ext cx="92956" cy="91722"/>
                              </a:xfrm>
                              <a:custGeom>
                                <a:rect b="b" l="l" r="r" t="t"/>
                                <a:pathLst>
                                  <a:path extrusionOk="0" fill="none" h="11662" w="11819">
                                    <a:moveTo>
                                      <a:pt x="0" y="0"/>
                                    </a:moveTo>
                                    <a:lnTo>
                                      <a:pt x="11819" y="1166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3" name="Google Shape;6203;p93"/>
                              <p:cNvSpPr/>
                              <p:nvPr/>
                            </p:nvSpPr>
                            <p:spPr>
                              <a:xfrm>
                                <a:off x="4683250" y="3652241"/>
                                <a:ext cx="33591" cy="177828"/>
                              </a:xfrm>
                              <a:custGeom>
                                <a:rect b="b" l="l" r="r" t="t"/>
                                <a:pathLst>
                                  <a:path extrusionOk="0" fill="none" h="22610" w="4271">
                                    <a:moveTo>
                                      <a:pt x="1" y="22610"/>
                                    </a:moveTo>
                                    <a:lnTo>
                                      <a:pt x="427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4" name="Google Shape;6204;p93"/>
                              <p:cNvSpPr/>
                              <p:nvPr/>
                            </p:nvSpPr>
                            <p:spPr>
                              <a:xfrm>
                                <a:off x="4716833" y="3652241"/>
                                <a:ext cx="70982" cy="207707"/>
                              </a:xfrm>
                              <a:custGeom>
                                <a:rect b="b" l="l" r="r" t="t"/>
                                <a:pathLst>
                                  <a:path extrusionOk="0" fill="none" h="26409" w="9025">
                                    <a:moveTo>
                                      <a:pt x="1" y="1"/>
                                    </a:moveTo>
                                    <a:lnTo>
                                      <a:pt x="9025" y="2640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5" name="Google Shape;6205;p93"/>
                              <p:cNvSpPr/>
                              <p:nvPr/>
                            </p:nvSpPr>
                            <p:spPr>
                              <a:xfrm>
                                <a:off x="4813117" y="3694578"/>
                                <a:ext cx="44154" cy="139297"/>
                              </a:xfrm>
                              <a:custGeom>
                                <a:rect b="b" l="l" r="r" t="t"/>
                                <a:pathLst>
                                  <a:path extrusionOk="0" fill="none" h="17711" w="5614">
                                    <a:moveTo>
                                      <a:pt x="5614" y="17711"/>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6" name="Google Shape;6206;p93"/>
                              <p:cNvSpPr/>
                              <p:nvPr/>
                            </p:nvSpPr>
                            <p:spPr>
                              <a:xfrm>
                                <a:off x="4787807" y="3694578"/>
                                <a:ext cx="25317" cy="165369"/>
                              </a:xfrm>
                              <a:custGeom>
                                <a:rect b="b" l="l" r="r" t="t"/>
                                <a:pathLst>
                                  <a:path extrusionOk="0" fill="none" h="21026" w="3219">
                                    <a:moveTo>
                                      <a:pt x="3219" y="1"/>
                                    </a:moveTo>
                                    <a:lnTo>
                                      <a:pt x="1" y="2102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7" name="Google Shape;6207;p93"/>
                              <p:cNvSpPr/>
                              <p:nvPr/>
                            </p:nvSpPr>
                            <p:spPr>
                              <a:xfrm>
                                <a:off x="4683250" y="3830061"/>
                                <a:ext cx="106374" cy="25223"/>
                              </a:xfrm>
                              <a:custGeom>
                                <a:rect b="b" l="l" r="r" t="t"/>
                                <a:pathLst>
                                  <a:path extrusionOk="0" fill="none" h="3207" w="13525">
                                    <a:moveTo>
                                      <a:pt x="1" y="1"/>
                                    </a:moveTo>
                                    <a:lnTo>
                                      <a:pt x="13525" y="320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8" name="Google Shape;6208;p93"/>
                              <p:cNvSpPr/>
                              <p:nvPr/>
                            </p:nvSpPr>
                            <p:spPr>
                              <a:xfrm>
                                <a:off x="4670980" y="3830061"/>
                                <a:ext cx="12277" cy="79263"/>
                              </a:xfrm>
                              <a:custGeom>
                                <a:rect b="b" l="l" r="r" t="t"/>
                                <a:pathLst>
                                  <a:path extrusionOk="0" fill="none" h="10078" w="1561">
                                    <a:moveTo>
                                      <a:pt x="1561" y="1"/>
                                    </a:moveTo>
                                    <a:lnTo>
                                      <a:pt x="0" y="1007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9" name="Google Shape;6209;p93"/>
                              <p:cNvSpPr/>
                              <p:nvPr/>
                            </p:nvSpPr>
                            <p:spPr>
                              <a:xfrm>
                                <a:off x="4583828" y="3830061"/>
                                <a:ext cx="99429" cy="34543"/>
                              </a:xfrm>
                              <a:custGeom>
                                <a:rect b="b" l="l" r="r" t="t"/>
                                <a:pathLst>
                                  <a:path extrusionOk="0" fill="none" h="4392" w="12642">
                                    <a:moveTo>
                                      <a:pt x="0" y="4392"/>
                                    </a:moveTo>
                                    <a:lnTo>
                                      <a:pt x="12642"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0" name="Google Shape;6210;p93"/>
                              <p:cNvSpPr/>
                              <p:nvPr/>
                            </p:nvSpPr>
                            <p:spPr>
                              <a:xfrm>
                                <a:off x="4683250" y="3830061"/>
                                <a:ext cx="50336" cy="117983"/>
                              </a:xfrm>
                              <a:custGeom>
                                <a:rect b="b" l="l" r="r" t="t"/>
                                <a:pathLst>
                                  <a:path extrusionOk="0" fill="none" h="15001" w="6400">
                                    <a:moveTo>
                                      <a:pt x="1" y="1"/>
                                    </a:moveTo>
                                    <a:lnTo>
                                      <a:pt x="6400" y="1500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1" name="Google Shape;6211;p93"/>
                              <p:cNvSpPr/>
                              <p:nvPr/>
                            </p:nvSpPr>
                            <p:spPr>
                              <a:xfrm>
                                <a:off x="4733578" y="3855276"/>
                                <a:ext cx="56046" cy="92768"/>
                              </a:xfrm>
                              <a:custGeom>
                                <a:rect b="b" l="l" r="r" t="t"/>
                                <a:pathLst>
                                  <a:path extrusionOk="0" fill="none" h="11795" w="7126">
                                    <a:moveTo>
                                      <a:pt x="1" y="11795"/>
                                    </a:moveTo>
                                    <a:lnTo>
                                      <a:pt x="7126"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2" name="Google Shape;6212;p93"/>
                              <p:cNvSpPr/>
                              <p:nvPr/>
                            </p:nvSpPr>
                            <p:spPr>
                              <a:xfrm>
                                <a:off x="4888943" y="3730450"/>
                                <a:ext cx="34928" cy="89252"/>
                              </a:xfrm>
                              <a:custGeom>
                                <a:rect b="b" l="l" r="r" t="t"/>
                                <a:pathLst>
                                  <a:path extrusionOk="0" fill="none" h="11348" w="4441">
                                    <a:moveTo>
                                      <a:pt x="4440" y="11347"/>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93"/>
                              <p:cNvSpPr/>
                              <p:nvPr/>
                            </p:nvSpPr>
                            <p:spPr>
                              <a:xfrm>
                                <a:off x="4590301" y="3667468"/>
                                <a:ext cx="49762" cy="70887"/>
                              </a:xfrm>
                              <a:custGeom>
                                <a:rect b="b" l="l" r="r" t="t"/>
                                <a:pathLst>
                                  <a:path extrusionOk="0" fill="none" h="9013" w="6327">
                                    <a:moveTo>
                                      <a:pt x="0" y="9012"/>
                                    </a:moveTo>
                                    <a:lnTo>
                                      <a:pt x="632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4" name="Google Shape;6214;p93"/>
                              <p:cNvSpPr/>
                              <p:nvPr/>
                            </p:nvSpPr>
                            <p:spPr>
                              <a:xfrm>
                                <a:off x="4640338" y="3648536"/>
                                <a:ext cx="80593" cy="20268"/>
                              </a:xfrm>
                              <a:custGeom>
                                <a:rect b="b" l="l" r="r" t="t"/>
                                <a:pathLst>
                                  <a:path extrusionOk="0" fill="none" h="2577" w="10247">
                                    <a:moveTo>
                                      <a:pt x="1" y="2577"/>
                                    </a:moveTo>
                                    <a:lnTo>
                                      <a:pt x="1024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15" name="Google Shape;6215;p93"/>
                              <p:cNvGrpSpPr/>
                              <p:nvPr/>
                            </p:nvGrpSpPr>
                            <p:grpSpPr>
                              <a:xfrm>
                                <a:off x="4579164" y="3203653"/>
                                <a:ext cx="1244833" cy="1020397"/>
                                <a:chOff x="4579164" y="3203653"/>
                                <a:chExt cx="1244833" cy="1020397"/>
                              </a:xfrm>
                            </p:grpSpPr>
                            <p:sp>
                              <p:nvSpPr>
                                <p:cNvPr id="6216" name="Google Shape;6216;p93"/>
                                <p:cNvSpPr/>
                                <p:nvPr/>
                              </p:nvSpPr>
                              <p:spPr>
                                <a:xfrm>
                                  <a:off x="4753083" y="3966015"/>
                                  <a:ext cx="92964" cy="53765"/>
                                </a:xfrm>
                                <a:custGeom>
                                  <a:rect b="b" l="l" r="r" t="t"/>
                                  <a:pathLst>
                                    <a:path extrusionOk="0" fill="none" h="6836" w="11820">
                                      <a:moveTo>
                                        <a:pt x="1" y="6836"/>
                                      </a:moveTo>
                                      <a:lnTo>
                                        <a:pt x="1181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7" name="Google Shape;6217;p93"/>
                                <p:cNvSpPr/>
                                <p:nvPr/>
                              </p:nvSpPr>
                              <p:spPr>
                                <a:xfrm>
                                  <a:off x="4846040" y="3952794"/>
                                  <a:ext cx="103519" cy="13135"/>
                                </a:xfrm>
                                <a:custGeom>
                                  <a:rect b="b" l="l" r="r" t="t"/>
                                  <a:pathLst>
                                    <a:path extrusionOk="0" fill="none" h="1670" w="13162">
                                      <a:moveTo>
                                        <a:pt x="13161" y="0"/>
                                      </a:moveTo>
                                      <a:lnTo>
                                        <a:pt x="0" y="167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8" name="Google Shape;6218;p93"/>
                                <p:cNvSpPr/>
                                <p:nvPr/>
                              </p:nvSpPr>
                              <p:spPr>
                                <a:xfrm>
                                  <a:off x="4846040" y="3962216"/>
                                  <a:ext cx="64800" cy="128066"/>
                                </a:xfrm>
                                <a:custGeom>
                                  <a:rect b="b" l="l" r="r" t="t"/>
                                  <a:pathLst>
                                    <a:path extrusionOk="0" fill="none" h="16283" w="8239">
                                      <a:moveTo>
                                        <a:pt x="0" y="0"/>
                                      </a:moveTo>
                                      <a:lnTo>
                                        <a:pt x="8238" y="1628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9" name="Google Shape;6219;p93"/>
                                <p:cNvSpPr/>
                                <p:nvPr/>
                              </p:nvSpPr>
                              <p:spPr>
                                <a:xfrm>
                                  <a:off x="4842233" y="3962216"/>
                                  <a:ext cx="3815" cy="164787"/>
                                </a:xfrm>
                                <a:custGeom>
                                  <a:rect b="b" l="l" r="r" t="t"/>
                                  <a:pathLst>
                                    <a:path extrusionOk="0" fill="none" h="20952" w="485">
                                      <a:moveTo>
                                        <a:pt x="0" y="20952"/>
                                      </a:moveTo>
                                      <a:lnTo>
                                        <a:pt x="48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0" name="Google Shape;6220;p93"/>
                                <p:cNvSpPr/>
                                <p:nvPr/>
                              </p:nvSpPr>
                              <p:spPr>
                                <a:xfrm>
                                  <a:off x="4842233" y="4123189"/>
                                  <a:ext cx="37587" cy="53002"/>
                                </a:xfrm>
                                <a:custGeom>
                                  <a:rect b="b" l="l" r="r" t="t"/>
                                  <a:pathLst>
                                    <a:path extrusionOk="0" fill="none" h="6739" w="4779">
                                      <a:moveTo>
                                        <a:pt x="4779" y="6739"/>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1" name="Google Shape;6221;p93"/>
                                <p:cNvSpPr/>
                                <p:nvPr/>
                              </p:nvSpPr>
                              <p:spPr>
                                <a:xfrm>
                                  <a:off x="4770779" y="4118525"/>
                                  <a:ext cx="71461" cy="4672"/>
                                </a:xfrm>
                                <a:custGeom>
                                  <a:rect b="b" l="l" r="r" t="t"/>
                                  <a:pathLst>
                                    <a:path extrusionOk="0" fill="none" h="594" w="9086">
                                      <a:moveTo>
                                        <a:pt x="9085" y="594"/>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2" name="Google Shape;6222;p93"/>
                                <p:cNvSpPr/>
                                <p:nvPr/>
                              </p:nvSpPr>
                              <p:spPr>
                                <a:xfrm>
                                  <a:off x="4842233" y="4090274"/>
                                  <a:ext cx="68606" cy="32923"/>
                                </a:xfrm>
                                <a:custGeom>
                                  <a:rect b="b" l="l" r="r" t="t"/>
                                  <a:pathLst>
                                    <a:path extrusionOk="0" fill="none" h="4186" w="8723">
                                      <a:moveTo>
                                        <a:pt x="0" y="4186"/>
                                      </a:moveTo>
                                      <a:lnTo>
                                        <a:pt x="872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23" name="Google Shape;6223;p93"/>
                                <p:cNvGrpSpPr/>
                                <p:nvPr/>
                              </p:nvGrpSpPr>
                              <p:grpSpPr>
                                <a:xfrm>
                                  <a:off x="4579164" y="3203653"/>
                                  <a:ext cx="1244833" cy="1020397"/>
                                  <a:chOff x="4579164" y="3203653"/>
                                  <a:chExt cx="1244833" cy="1020397"/>
                                </a:xfrm>
                              </p:grpSpPr>
                              <p:sp>
                                <p:nvSpPr>
                                  <p:cNvPr id="6224" name="Google Shape;6224;p93"/>
                                  <p:cNvSpPr/>
                                  <p:nvPr/>
                                </p:nvSpPr>
                                <p:spPr>
                                  <a:xfrm>
                                    <a:off x="4788476" y="3855276"/>
                                    <a:ext cx="57572" cy="110747"/>
                                  </a:xfrm>
                                  <a:custGeom>
                                    <a:rect b="b" l="l" r="r" t="t"/>
                                    <a:pathLst>
                                      <a:path extrusionOk="0" fill="none" h="14081" w="7320">
                                        <a:moveTo>
                                          <a:pt x="7319" y="14081"/>
                                        </a:moveTo>
                                        <a:lnTo>
                                          <a:pt x="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5" name="Google Shape;6225;p93"/>
                                  <p:cNvSpPr/>
                                  <p:nvPr/>
                                </p:nvSpPr>
                                <p:spPr>
                                  <a:xfrm>
                                    <a:off x="4846040" y="3833867"/>
                                    <a:ext cx="11231" cy="132156"/>
                                  </a:xfrm>
                                  <a:custGeom>
                                    <a:rect b="b" l="l" r="r" t="t"/>
                                    <a:pathLst>
                                      <a:path extrusionOk="0" fill="none" h="16803" w="1428">
                                        <a:moveTo>
                                          <a:pt x="0" y="16803"/>
                                        </a:moveTo>
                                        <a:lnTo>
                                          <a:pt x="1428"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93"/>
                                  <p:cNvSpPr/>
                                  <p:nvPr/>
                                </p:nvSpPr>
                                <p:spPr>
                                  <a:xfrm>
                                    <a:off x="4761554" y="3854796"/>
                                    <a:ext cx="26261" cy="164984"/>
                                  </a:xfrm>
                                  <a:custGeom>
                                    <a:rect b="b" l="l" r="r" t="t"/>
                                    <a:pathLst>
                                      <a:path extrusionOk="0" fill="none" h="20977" w="3339">
                                        <a:moveTo>
                                          <a:pt x="0" y="20977"/>
                                        </a:moveTo>
                                        <a:lnTo>
                                          <a:pt x="333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93"/>
                                  <p:cNvSpPr/>
                                  <p:nvPr/>
                                </p:nvSpPr>
                                <p:spPr>
                                  <a:xfrm>
                                    <a:off x="4846991" y="3818263"/>
                                    <a:ext cx="74025" cy="146242"/>
                                  </a:xfrm>
                                  <a:custGeom>
                                    <a:rect b="b" l="l" r="r" t="t"/>
                                    <a:pathLst>
                                      <a:path extrusionOk="0" fill="none" h="18594" w="9412">
                                        <a:moveTo>
                                          <a:pt x="0" y="18593"/>
                                        </a:moveTo>
                                        <a:lnTo>
                                          <a:pt x="941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8" name="Google Shape;6228;p93"/>
                                  <p:cNvSpPr/>
                                  <p:nvPr/>
                                </p:nvSpPr>
                                <p:spPr>
                                  <a:xfrm>
                                    <a:off x="4927191" y="3823305"/>
                                    <a:ext cx="22368" cy="129497"/>
                                  </a:xfrm>
                                  <a:custGeom>
                                    <a:rect b="b" l="l" r="r" t="t"/>
                                    <a:pathLst>
                                      <a:path extrusionOk="0" fill="none" h="16465" w="2844">
                                        <a:moveTo>
                                          <a:pt x="1" y="1"/>
                                        </a:moveTo>
                                        <a:lnTo>
                                          <a:pt x="2843" y="1646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29" name="Google Shape;6229;p93"/>
                                  <p:cNvGrpSpPr/>
                                  <p:nvPr/>
                                </p:nvGrpSpPr>
                                <p:grpSpPr>
                                  <a:xfrm>
                                    <a:off x="4579164" y="3203653"/>
                                    <a:ext cx="1244833" cy="1020397"/>
                                    <a:chOff x="4579164" y="3203653"/>
                                    <a:chExt cx="1244833" cy="1020397"/>
                                  </a:xfrm>
                                </p:grpSpPr>
                                <p:sp>
                                  <p:nvSpPr>
                                    <p:cNvPr id="6230" name="Google Shape;6230;p9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1" name="Google Shape;6231;p9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2" name="Google Shape;6232;p9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93"/>
                                    <p:cNvSpPr/>
                                    <p:nvPr/>
                                  </p:nvSpPr>
                                  <p:spPr>
                                    <a:xfrm>
                                      <a:off x="4972383" y="3756043"/>
                                      <a:ext cx="25412" cy="25026"/>
                                    </a:xfrm>
                                    <a:custGeom>
                                      <a:rect b="b" l="l" r="r" t="t"/>
                                      <a:pathLst>
                                        <a:path extrusionOk="0" fill="none" h="3182" w="3231">
                                          <a:moveTo>
                                            <a:pt x="1" y="3182"/>
                                          </a:moveTo>
                                          <a:lnTo>
                                            <a:pt x="3231"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
                          <p:nvSpPr>
                            <p:cNvPr id="6234" name="Google Shape;6234;p93"/>
                            <p:cNvSpPr/>
                            <p:nvPr/>
                          </p:nvSpPr>
                          <p:spPr>
                            <a:xfrm>
                              <a:off x="4890375" y="3688019"/>
                              <a:ext cx="5144" cy="43769"/>
                            </a:xfrm>
                            <a:custGeom>
                              <a:rect b="b" l="l" r="r" t="t"/>
                              <a:pathLst>
                                <a:path extrusionOk="0" fill="none" h="5565" w="654">
                                  <a:moveTo>
                                    <a:pt x="653" y="0"/>
                                  </a:moveTo>
                                  <a:lnTo>
                                    <a:pt x="0" y="556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5" name="Google Shape;6235;p93"/>
                            <p:cNvSpPr/>
                            <p:nvPr/>
                          </p:nvSpPr>
                          <p:spPr>
                            <a:xfrm>
                              <a:off x="4899317" y="3688019"/>
                              <a:ext cx="54048" cy="20174"/>
                            </a:xfrm>
                            <a:custGeom>
                              <a:rect b="b" l="l" r="r" t="t"/>
                              <a:pathLst>
                                <a:path extrusionOk="0" fill="none" h="2565" w="6872">
                                  <a:moveTo>
                                    <a:pt x="0" y="0"/>
                                  </a:moveTo>
                                  <a:lnTo>
                                    <a:pt x="6871" y="256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6" name="Google Shape;6236;p93"/>
                            <p:cNvSpPr/>
                            <p:nvPr/>
                          </p:nvSpPr>
                          <p:spPr>
                            <a:xfrm>
                              <a:off x="4862690" y="3700571"/>
                              <a:ext cx="27693" cy="31216"/>
                            </a:xfrm>
                            <a:custGeom>
                              <a:rect b="b" l="l" r="r" t="t"/>
                              <a:pathLst>
                                <a:path extrusionOk="0" fill="none" h="3969" w="3521">
                                  <a:moveTo>
                                    <a:pt x="0" y="1"/>
                                  </a:moveTo>
                                  <a:lnTo>
                                    <a:pt x="3520" y="396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237" name="Google Shape;6237;p93"/>
                        <p:cNvSpPr/>
                        <p:nvPr/>
                      </p:nvSpPr>
                      <p:spPr>
                        <a:xfrm>
                          <a:off x="4953924" y="3297081"/>
                          <a:ext cx="146053" cy="168122"/>
                        </a:xfrm>
                        <a:custGeom>
                          <a:rect b="b" l="l" r="r" t="t"/>
                          <a:pathLst>
                            <a:path extrusionOk="0" fill="none" h="21376" w="18570">
                              <a:moveTo>
                                <a:pt x="1" y="21376"/>
                              </a:moveTo>
                              <a:lnTo>
                                <a:pt x="1856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grpSp>
          <p:grpSp>
            <p:nvGrpSpPr>
              <p:cNvPr id="6238" name="Google Shape;6238;p93"/>
              <p:cNvGrpSpPr/>
              <p:nvPr/>
            </p:nvGrpSpPr>
            <p:grpSpPr>
              <a:xfrm>
                <a:off x="4595437" y="3598775"/>
                <a:ext cx="37776" cy="32451"/>
                <a:chOff x="4595437" y="3598775"/>
                <a:chExt cx="37776" cy="32451"/>
              </a:xfrm>
            </p:grpSpPr>
            <p:sp>
              <p:nvSpPr>
                <p:cNvPr id="6239" name="Google Shape;6239;p9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0" name="Google Shape;6240;p9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1" name="Google Shape;6241;p93"/>
              <p:cNvGrpSpPr/>
              <p:nvPr/>
            </p:nvGrpSpPr>
            <p:grpSpPr>
              <a:xfrm>
                <a:off x="4641864" y="3524443"/>
                <a:ext cx="37776" cy="32380"/>
                <a:chOff x="4641864" y="3524443"/>
                <a:chExt cx="37776" cy="32380"/>
              </a:xfrm>
            </p:grpSpPr>
            <p:sp>
              <p:nvSpPr>
                <p:cNvPr id="6242" name="Google Shape;6242;p9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3" name="Google Shape;6243;p9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4" name="Google Shape;6244;p93"/>
              <p:cNvGrpSpPr/>
              <p:nvPr/>
            </p:nvGrpSpPr>
            <p:grpSpPr>
              <a:xfrm>
                <a:off x="4648431" y="3893901"/>
                <a:ext cx="37776" cy="32357"/>
                <a:chOff x="4648431" y="3893901"/>
                <a:chExt cx="37776" cy="32357"/>
              </a:xfrm>
            </p:grpSpPr>
            <p:sp>
              <p:nvSpPr>
                <p:cNvPr id="6245" name="Google Shape;6245;p9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6" name="Google Shape;6246;p9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7" name="Google Shape;6247;p93"/>
              <p:cNvGrpSpPr/>
              <p:nvPr/>
            </p:nvGrpSpPr>
            <p:grpSpPr>
              <a:xfrm>
                <a:off x="4567752" y="3722908"/>
                <a:ext cx="37870" cy="32380"/>
                <a:chOff x="4567752" y="3722908"/>
                <a:chExt cx="37870" cy="32380"/>
              </a:xfrm>
            </p:grpSpPr>
            <p:sp>
              <p:nvSpPr>
                <p:cNvPr id="6248" name="Google Shape;6248;p9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9" name="Google Shape;6249;p9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0" name="Google Shape;6250;p93"/>
              <p:cNvGrpSpPr/>
              <p:nvPr/>
            </p:nvGrpSpPr>
            <p:grpSpPr>
              <a:xfrm>
                <a:off x="4617506" y="3652052"/>
                <a:ext cx="37783" cy="32357"/>
                <a:chOff x="4617506" y="3652052"/>
                <a:chExt cx="37783" cy="32357"/>
              </a:xfrm>
            </p:grpSpPr>
            <p:sp>
              <p:nvSpPr>
                <p:cNvPr id="6251" name="Google Shape;6251;p9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2" name="Google Shape;6252;p9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3" name="Google Shape;6253;p93"/>
              <p:cNvGrpSpPr/>
              <p:nvPr/>
            </p:nvGrpSpPr>
            <p:grpSpPr>
              <a:xfrm>
                <a:off x="4739005" y="3554149"/>
                <a:ext cx="37870" cy="32357"/>
                <a:chOff x="4739005" y="3554149"/>
                <a:chExt cx="37870" cy="32357"/>
              </a:xfrm>
            </p:grpSpPr>
            <p:sp>
              <p:nvSpPr>
                <p:cNvPr id="6254" name="Google Shape;6254;p9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5" name="Google Shape;6255;p9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6" name="Google Shape;6256;p93"/>
              <p:cNvGrpSpPr/>
              <p:nvPr/>
            </p:nvGrpSpPr>
            <p:grpSpPr>
              <a:xfrm>
                <a:off x="4806557" y="3630258"/>
                <a:ext cx="37776" cy="32364"/>
                <a:chOff x="4806557" y="3630258"/>
                <a:chExt cx="37776" cy="32364"/>
              </a:xfrm>
            </p:grpSpPr>
            <p:sp>
              <p:nvSpPr>
                <p:cNvPr id="6257" name="Google Shape;6257;p9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8" name="Google Shape;6258;p9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9" name="Google Shape;6259;p93"/>
              <p:cNvGrpSpPr/>
              <p:nvPr/>
            </p:nvGrpSpPr>
            <p:grpSpPr>
              <a:xfrm>
                <a:off x="4737007" y="4004357"/>
                <a:ext cx="37870" cy="32357"/>
                <a:chOff x="4737007" y="4004357"/>
                <a:chExt cx="37870" cy="32357"/>
              </a:xfrm>
            </p:grpSpPr>
            <p:sp>
              <p:nvSpPr>
                <p:cNvPr id="6260" name="Google Shape;6260;p9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1" name="Google Shape;6261;p9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62" name="Google Shape;6262;p93"/>
              <p:cNvGrpSpPr/>
              <p:nvPr/>
            </p:nvGrpSpPr>
            <p:grpSpPr>
              <a:xfrm>
                <a:off x="4773634" y="4208627"/>
                <a:ext cx="37776" cy="32357"/>
                <a:chOff x="4773634" y="4208627"/>
                <a:chExt cx="37776" cy="32357"/>
              </a:xfrm>
            </p:grpSpPr>
            <p:sp>
              <p:nvSpPr>
                <p:cNvPr id="6263" name="Google Shape;6263;p9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4" name="Google Shape;6264;p9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65" name="Google Shape;6265;p93"/>
              <p:cNvGrpSpPr/>
              <p:nvPr/>
            </p:nvGrpSpPr>
            <p:grpSpPr>
              <a:xfrm>
                <a:off x="4888282" y="4074764"/>
                <a:ext cx="37776" cy="32451"/>
                <a:chOff x="4888282" y="4074764"/>
                <a:chExt cx="37776" cy="32451"/>
              </a:xfrm>
            </p:grpSpPr>
            <p:sp>
              <p:nvSpPr>
                <p:cNvPr id="6266" name="Google Shape;6266;p9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7" name="Google Shape;6267;p9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68" name="Google Shape;6268;p93"/>
              <p:cNvGrpSpPr/>
              <p:nvPr/>
            </p:nvGrpSpPr>
            <p:grpSpPr>
              <a:xfrm>
                <a:off x="4901315" y="3804271"/>
                <a:ext cx="37776" cy="32364"/>
                <a:chOff x="4901315" y="3804271"/>
                <a:chExt cx="37776" cy="32364"/>
              </a:xfrm>
            </p:grpSpPr>
            <p:sp>
              <p:nvSpPr>
                <p:cNvPr id="6269" name="Google Shape;6269;p9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0" name="Google Shape;6270;p9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1" name="Google Shape;6271;p93"/>
              <p:cNvGrpSpPr/>
              <p:nvPr/>
            </p:nvGrpSpPr>
            <p:grpSpPr>
              <a:xfrm>
                <a:off x="4866394" y="3715035"/>
                <a:ext cx="37846" cy="32357"/>
                <a:chOff x="4866394" y="3715035"/>
                <a:chExt cx="37846" cy="32357"/>
              </a:xfrm>
            </p:grpSpPr>
            <p:sp>
              <p:nvSpPr>
                <p:cNvPr id="6272" name="Google Shape;6272;p9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3" name="Google Shape;6273;p9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4" name="Google Shape;6274;p93"/>
              <p:cNvGrpSpPr/>
              <p:nvPr/>
            </p:nvGrpSpPr>
            <p:grpSpPr>
              <a:xfrm>
                <a:off x="4979233" y="3839798"/>
                <a:ext cx="37878" cy="32420"/>
                <a:chOff x="4979233" y="3839798"/>
                <a:chExt cx="37878" cy="32420"/>
              </a:xfrm>
            </p:grpSpPr>
            <p:sp>
              <p:nvSpPr>
                <p:cNvPr id="6275" name="Google Shape;6275;p9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6" name="Google Shape;6276;p9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7" name="Google Shape;6277;p93"/>
              <p:cNvGrpSpPr/>
              <p:nvPr/>
            </p:nvGrpSpPr>
            <p:grpSpPr>
              <a:xfrm>
                <a:off x="4790662" y="3679147"/>
                <a:ext cx="37783" cy="32380"/>
                <a:chOff x="4790662" y="3679147"/>
                <a:chExt cx="37783" cy="32380"/>
              </a:xfrm>
            </p:grpSpPr>
            <p:sp>
              <p:nvSpPr>
                <p:cNvPr id="6278" name="Google Shape;6278;p9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9" name="Google Shape;6279;p9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0" name="Google Shape;6280;p93"/>
              <p:cNvGrpSpPr/>
              <p:nvPr/>
            </p:nvGrpSpPr>
            <p:grpSpPr>
              <a:xfrm>
                <a:off x="4857263" y="3557861"/>
                <a:ext cx="37776" cy="32357"/>
                <a:chOff x="4857263" y="3557861"/>
                <a:chExt cx="37776" cy="32357"/>
              </a:xfrm>
            </p:grpSpPr>
            <p:sp>
              <p:nvSpPr>
                <p:cNvPr id="6281" name="Google Shape;6281;p9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2" name="Google Shape;6282;p9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3" name="Google Shape;6283;p93"/>
              <p:cNvGrpSpPr/>
              <p:nvPr/>
            </p:nvGrpSpPr>
            <p:grpSpPr>
              <a:xfrm>
                <a:off x="4883902" y="3648033"/>
                <a:ext cx="37783" cy="32380"/>
                <a:chOff x="4883902" y="3648033"/>
                <a:chExt cx="37783" cy="32380"/>
              </a:xfrm>
            </p:grpSpPr>
            <p:sp>
              <p:nvSpPr>
                <p:cNvPr id="6284" name="Google Shape;6284;p9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5" name="Google Shape;6285;p9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6" name="Google Shape;6286;p93"/>
              <p:cNvGrpSpPr/>
              <p:nvPr/>
            </p:nvGrpSpPr>
            <p:grpSpPr>
              <a:xfrm>
                <a:off x="4907780" y="3347220"/>
                <a:ext cx="37878" cy="32357"/>
                <a:chOff x="4907780" y="3347220"/>
                <a:chExt cx="37878" cy="32357"/>
              </a:xfrm>
            </p:grpSpPr>
            <p:sp>
              <p:nvSpPr>
                <p:cNvPr id="6287" name="Google Shape;6287;p9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8" name="Google Shape;6288;p9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9" name="Google Shape;6289;p93"/>
              <p:cNvGrpSpPr/>
              <p:nvPr/>
            </p:nvGrpSpPr>
            <p:grpSpPr>
              <a:xfrm>
                <a:off x="5065048" y="3738150"/>
                <a:ext cx="37783" cy="32364"/>
                <a:chOff x="5065048" y="3738150"/>
                <a:chExt cx="37783" cy="32364"/>
              </a:xfrm>
            </p:grpSpPr>
            <p:sp>
              <p:nvSpPr>
                <p:cNvPr id="6290" name="Google Shape;6290;p9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1" name="Google Shape;6291;p9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2" name="Google Shape;6292;p93"/>
              <p:cNvGrpSpPr/>
              <p:nvPr/>
            </p:nvGrpSpPr>
            <p:grpSpPr>
              <a:xfrm>
                <a:off x="5071616" y="3284615"/>
                <a:ext cx="37783" cy="32357"/>
                <a:chOff x="5071616" y="3284615"/>
                <a:chExt cx="37783" cy="32357"/>
              </a:xfrm>
            </p:grpSpPr>
            <p:sp>
              <p:nvSpPr>
                <p:cNvPr id="6293" name="Google Shape;6293;p9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4" name="Google Shape;6294;p9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5" name="Google Shape;6295;p93"/>
              <p:cNvGrpSpPr/>
              <p:nvPr/>
            </p:nvGrpSpPr>
            <p:grpSpPr>
              <a:xfrm>
                <a:off x="5389291" y="3759921"/>
                <a:ext cx="37783" cy="32380"/>
                <a:chOff x="5389291" y="3759921"/>
                <a:chExt cx="37783" cy="32380"/>
              </a:xfrm>
            </p:grpSpPr>
            <p:sp>
              <p:nvSpPr>
                <p:cNvPr id="6296" name="Google Shape;6296;p9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7" name="Google Shape;6297;p9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8" name="Google Shape;6298;p93"/>
              <p:cNvGrpSpPr/>
              <p:nvPr/>
            </p:nvGrpSpPr>
            <p:grpSpPr>
              <a:xfrm>
                <a:off x="5431534" y="3632932"/>
                <a:ext cx="37878" cy="32451"/>
                <a:chOff x="5431534" y="3632932"/>
                <a:chExt cx="37878" cy="32451"/>
              </a:xfrm>
            </p:grpSpPr>
            <p:sp>
              <p:nvSpPr>
                <p:cNvPr id="6299" name="Google Shape;6299;p9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0" name="Google Shape;6300;p9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1" name="Google Shape;6301;p93"/>
              <p:cNvGrpSpPr/>
              <p:nvPr/>
            </p:nvGrpSpPr>
            <p:grpSpPr>
              <a:xfrm>
                <a:off x="5540755" y="3544829"/>
                <a:ext cx="37783" cy="32357"/>
                <a:chOff x="5540755" y="3544829"/>
                <a:chExt cx="37783" cy="32357"/>
              </a:xfrm>
            </p:grpSpPr>
            <p:sp>
              <p:nvSpPr>
                <p:cNvPr id="6302" name="Google Shape;6302;p9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3" name="Google Shape;6303;p9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4" name="Google Shape;6304;p93"/>
              <p:cNvGrpSpPr/>
              <p:nvPr/>
            </p:nvGrpSpPr>
            <p:grpSpPr>
              <a:xfrm>
                <a:off x="5579293" y="3412107"/>
                <a:ext cx="37776" cy="32357"/>
                <a:chOff x="5579293" y="3412107"/>
                <a:chExt cx="37776" cy="32357"/>
              </a:xfrm>
            </p:grpSpPr>
            <p:sp>
              <p:nvSpPr>
                <p:cNvPr id="6305" name="Google Shape;6305;p9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6" name="Google Shape;6306;p9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7" name="Google Shape;6307;p93"/>
              <p:cNvGrpSpPr/>
              <p:nvPr/>
            </p:nvGrpSpPr>
            <p:grpSpPr>
              <a:xfrm>
                <a:off x="5801346" y="3284615"/>
                <a:ext cx="37783" cy="32357"/>
                <a:chOff x="5801346" y="3284615"/>
                <a:chExt cx="37783" cy="32357"/>
              </a:xfrm>
            </p:grpSpPr>
            <p:sp>
              <p:nvSpPr>
                <p:cNvPr id="6308" name="Google Shape;6308;p9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9" name="Google Shape;6309;p9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0" name="Google Shape;6310;p93"/>
              <p:cNvGrpSpPr/>
              <p:nvPr/>
            </p:nvGrpSpPr>
            <p:grpSpPr>
              <a:xfrm>
                <a:off x="5763578" y="3399067"/>
                <a:ext cx="37776" cy="32364"/>
                <a:chOff x="5763578" y="3399067"/>
                <a:chExt cx="37776" cy="32364"/>
              </a:xfrm>
            </p:grpSpPr>
            <p:sp>
              <p:nvSpPr>
                <p:cNvPr id="6311" name="Google Shape;6311;p9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9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3" name="Google Shape;6313;p93"/>
              <p:cNvGrpSpPr/>
              <p:nvPr/>
            </p:nvGrpSpPr>
            <p:grpSpPr>
              <a:xfrm>
                <a:off x="5395858" y="3230952"/>
                <a:ext cx="37776" cy="32364"/>
                <a:chOff x="5395858" y="3230952"/>
                <a:chExt cx="37776" cy="32364"/>
              </a:xfrm>
            </p:grpSpPr>
            <p:sp>
              <p:nvSpPr>
                <p:cNvPr id="6314" name="Google Shape;6314;p9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5" name="Google Shape;6315;p9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6" name="Google Shape;6316;p93"/>
              <p:cNvGrpSpPr/>
              <p:nvPr/>
            </p:nvGrpSpPr>
            <p:grpSpPr>
              <a:xfrm>
                <a:off x="5264088" y="3188237"/>
                <a:ext cx="37776" cy="32357"/>
                <a:chOff x="5264088" y="3188237"/>
                <a:chExt cx="37776" cy="32357"/>
              </a:xfrm>
            </p:grpSpPr>
            <p:sp>
              <p:nvSpPr>
                <p:cNvPr id="6317" name="Google Shape;6317;p9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8" name="Google Shape;6318;p9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9" name="Google Shape;6319;p93"/>
              <p:cNvGrpSpPr/>
              <p:nvPr/>
            </p:nvGrpSpPr>
            <p:grpSpPr>
              <a:xfrm>
                <a:off x="5585758" y="3237425"/>
                <a:ext cx="37878" cy="32357"/>
                <a:chOff x="5585758" y="3237425"/>
                <a:chExt cx="37878" cy="32357"/>
              </a:xfrm>
            </p:grpSpPr>
            <p:sp>
              <p:nvSpPr>
                <p:cNvPr id="6320" name="Google Shape;6320;p9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1" name="Google Shape;6321;p9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22" name="Google Shape;6322;p93"/>
              <p:cNvGrpSpPr/>
              <p:nvPr/>
            </p:nvGrpSpPr>
            <p:grpSpPr>
              <a:xfrm>
                <a:off x="4874196" y="3291088"/>
                <a:ext cx="37878" cy="32451"/>
                <a:chOff x="4874196" y="3291088"/>
                <a:chExt cx="37878" cy="32451"/>
              </a:xfrm>
            </p:grpSpPr>
            <p:sp>
              <p:nvSpPr>
                <p:cNvPr id="6323" name="Google Shape;6323;p9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4" name="Google Shape;6324;p9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25" name="Google Shape;6325;p93"/>
              <p:cNvGrpSpPr/>
              <p:nvPr/>
            </p:nvGrpSpPr>
            <p:grpSpPr>
              <a:xfrm>
                <a:off x="5197770" y="3785466"/>
                <a:ext cx="37783" cy="32427"/>
                <a:chOff x="5197770" y="3785466"/>
                <a:chExt cx="37783" cy="32427"/>
              </a:xfrm>
            </p:grpSpPr>
            <p:sp>
              <p:nvSpPr>
                <p:cNvPr id="6326" name="Google Shape;6326;p9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7" name="Google Shape;6327;p9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28" name="Google Shape;6328;p93"/>
              <p:cNvGrpSpPr/>
              <p:nvPr/>
            </p:nvGrpSpPr>
            <p:grpSpPr>
              <a:xfrm>
                <a:off x="5177699" y="3492117"/>
                <a:ext cx="37776" cy="32357"/>
                <a:chOff x="5177699" y="3492117"/>
                <a:chExt cx="37776" cy="32357"/>
              </a:xfrm>
            </p:grpSpPr>
            <p:sp>
              <p:nvSpPr>
                <p:cNvPr id="6329" name="Google Shape;6329;p9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9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1" name="Google Shape;6331;p93"/>
              <p:cNvGrpSpPr/>
              <p:nvPr/>
            </p:nvGrpSpPr>
            <p:grpSpPr>
              <a:xfrm>
                <a:off x="5349431" y="3622346"/>
                <a:ext cx="37870" cy="32380"/>
                <a:chOff x="5349431" y="3622346"/>
                <a:chExt cx="37870" cy="32380"/>
              </a:xfrm>
            </p:grpSpPr>
            <p:sp>
              <p:nvSpPr>
                <p:cNvPr id="6332" name="Google Shape;6332;p9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3" name="Google Shape;6333;p9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4" name="Google Shape;6334;p93"/>
              <p:cNvGrpSpPr/>
              <p:nvPr/>
            </p:nvGrpSpPr>
            <p:grpSpPr>
              <a:xfrm>
                <a:off x="5068855" y="3563980"/>
                <a:ext cx="53954" cy="46223"/>
                <a:chOff x="5068855" y="3563980"/>
                <a:chExt cx="53954" cy="46223"/>
              </a:xfrm>
            </p:grpSpPr>
            <p:sp>
              <p:nvSpPr>
                <p:cNvPr id="6335" name="Google Shape;6335;p9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9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7" name="Google Shape;6337;p93"/>
              <p:cNvGrpSpPr/>
              <p:nvPr/>
            </p:nvGrpSpPr>
            <p:grpSpPr>
              <a:xfrm>
                <a:off x="5037654" y="3392507"/>
                <a:ext cx="37870" cy="32451"/>
                <a:chOff x="5037654" y="3392507"/>
                <a:chExt cx="37870" cy="32451"/>
              </a:xfrm>
            </p:grpSpPr>
            <p:sp>
              <p:nvSpPr>
                <p:cNvPr id="6338" name="Google Shape;6338;p9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9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40" name="Google Shape;6340;p93"/>
              <p:cNvGrpSpPr/>
              <p:nvPr/>
            </p:nvGrpSpPr>
            <p:grpSpPr>
              <a:xfrm>
                <a:off x="5456560" y="3368629"/>
                <a:ext cx="37870" cy="32451"/>
                <a:chOff x="5456560" y="3368629"/>
                <a:chExt cx="37870" cy="32451"/>
              </a:xfrm>
            </p:grpSpPr>
            <p:sp>
              <p:nvSpPr>
                <p:cNvPr id="6341" name="Google Shape;6341;p9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2" name="Google Shape;6342;p9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43" name="Google Shape;6343;p93"/>
              <p:cNvGrpSpPr/>
              <p:nvPr/>
            </p:nvGrpSpPr>
            <p:grpSpPr>
              <a:xfrm>
                <a:off x="4755749" y="3501516"/>
                <a:ext cx="46246" cy="39608"/>
                <a:chOff x="4755749" y="3501516"/>
                <a:chExt cx="46246" cy="39608"/>
              </a:xfrm>
            </p:grpSpPr>
            <p:sp>
              <p:nvSpPr>
                <p:cNvPr id="6344" name="Google Shape;6344;p9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9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46" name="Google Shape;6346;p93"/>
              <p:cNvGrpSpPr/>
              <p:nvPr/>
            </p:nvGrpSpPr>
            <p:grpSpPr>
              <a:xfrm>
                <a:off x="4681346" y="3485582"/>
                <a:ext cx="37783" cy="32427"/>
                <a:chOff x="4681346" y="3485582"/>
                <a:chExt cx="37783" cy="32427"/>
              </a:xfrm>
            </p:grpSpPr>
            <p:sp>
              <p:nvSpPr>
                <p:cNvPr id="6347" name="Google Shape;6347;p9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8" name="Google Shape;6348;p9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49" name="Google Shape;6349;p93"/>
              <p:cNvGrpSpPr/>
              <p:nvPr/>
            </p:nvGrpSpPr>
            <p:grpSpPr>
              <a:xfrm>
                <a:off x="4767067" y="3291088"/>
                <a:ext cx="37878" cy="32451"/>
                <a:chOff x="4767067" y="3291088"/>
                <a:chExt cx="37878" cy="32451"/>
              </a:xfrm>
            </p:grpSpPr>
            <p:sp>
              <p:nvSpPr>
                <p:cNvPr id="6350" name="Google Shape;6350;p9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9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2" name="Google Shape;6352;p93"/>
              <p:cNvGrpSpPr/>
              <p:nvPr/>
            </p:nvGrpSpPr>
            <p:grpSpPr>
              <a:xfrm>
                <a:off x="4687819" y="3405539"/>
                <a:ext cx="37776" cy="32451"/>
                <a:chOff x="4687819" y="3405539"/>
                <a:chExt cx="37776" cy="32451"/>
              </a:xfrm>
            </p:grpSpPr>
            <p:sp>
              <p:nvSpPr>
                <p:cNvPr id="6353" name="Google Shape;6353;p9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4" name="Google Shape;6354;p9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5" name="Google Shape;6355;p93"/>
              <p:cNvGrpSpPr/>
              <p:nvPr/>
            </p:nvGrpSpPr>
            <p:grpSpPr>
              <a:xfrm>
                <a:off x="4923101" y="3444809"/>
                <a:ext cx="52813" cy="45318"/>
                <a:chOff x="4923101" y="3444809"/>
                <a:chExt cx="52813" cy="45318"/>
              </a:xfrm>
            </p:grpSpPr>
            <p:sp>
              <p:nvSpPr>
                <p:cNvPr id="6356" name="Google Shape;6356;p9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7" name="Google Shape;6357;p9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8" name="Google Shape;6358;p93"/>
              <p:cNvGrpSpPr/>
              <p:nvPr/>
            </p:nvGrpSpPr>
            <p:grpSpPr>
              <a:xfrm>
                <a:off x="4846040" y="3654750"/>
                <a:ext cx="31405" cy="26993"/>
                <a:chOff x="4846040" y="3654750"/>
                <a:chExt cx="31405" cy="26993"/>
              </a:xfrm>
            </p:grpSpPr>
            <p:sp>
              <p:nvSpPr>
                <p:cNvPr id="6359" name="Google Shape;6359;p9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0" name="Google Shape;6360;p9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1" name="Google Shape;6361;p93"/>
              <p:cNvGrpSpPr/>
              <p:nvPr/>
            </p:nvGrpSpPr>
            <p:grpSpPr>
              <a:xfrm>
                <a:off x="4925673" y="3691700"/>
                <a:ext cx="40253" cy="34472"/>
                <a:chOff x="4925673" y="3691700"/>
                <a:chExt cx="40253" cy="34472"/>
              </a:xfrm>
            </p:grpSpPr>
            <p:sp>
              <p:nvSpPr>
                <p:cNvPr id="6362" name="Google Shape;6362;p9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3" name="Google Shape;6363;p9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4" name="Google Shape;6364;p93"/>
              <p:cNvGrpSpPr/>
              <p:nvPr/>
            </p:nvGrpSpPr>
            <p:grpSpPr>
              <a:xfrm>
                <a:off x="4894653" y="3740848"/>
                <a:ext cx="31405" cy="26906"/>
                <a:chOff x="4894653" y="3740848"/>
                <a:chExt cx="31405" cy="26906"/>
              </a:xfrm>
            </p:grpSpPr>
            <p:sp>
              <p:nvSpPr>
                <p:cNvPr id="6365" name="Google Shape;6365;p9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6" name="Google Shape;6366;p9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7" name="Google Shape;6367;p93"/>
              <p:cNvGrpSpPr/>
              <p:nvPr/>
            </p:nvGrpSpPr>
            <p:grpSpPr>
              <a:xfrm>
                <a:off x="4962300" y="3696348"/>
                <a:ext cx="38255" cy="32773"/>
                <a:chOff x="4962300" y="3696348"/>
                <a:chExt cx="38255" cy="32773"/>
              </a:xfrm>
            </p:grpSpPr>
            <p:sp>
              <p:nvSpPr>
                <p:cNvPr id="6368" name="Google Shape;6368;p9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9" name="Google Shape;6369;p9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0" name="Google Shape;6370;p93"/>
              <p:cNvGrpSpPr/>
              <p:nvPr/>
            </p:nvGrpSpPr>
            <p:grpSpPr>
              <a:xfrm>
                <a:off x="4980185" y="3743349"/>
                <a:ext cx="31499" cy="26969"/>
                <a:chOff x="4980185" y="3743349"/>
                <a:chExt cx="31499" cy="26969"/>
              </a:xfrm>
            </p:grpSpPr>
            <p:sp>
              <p:nvSpPr>
                <p:cNvPr id="6371" name="Google Shape;6371;p9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2" name="Google Shape;6372;p9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3" name="Google Shape;6373;p93"/>
              <p:cNvGrpSpPr/>
              <p:nvPr/>
            </p:nvGrpSpPr>
            <p:grpSpPr>
              <a:xfrm>
                <a:off x="5013768" y="3734312"/>
                <a:ext cx="31499" cy="26969"/>
                <a:chOff x="5013768" y="3734312"/>
                <a:chExt cx="31499" cy="26969"/>
              </a:xfrm>
            </p:grpSpPr>
            <p:sp>
              <p:nvSpPr>
                <p:cNvPr id="6374" name="Google Shape;6374;p9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5" name="Google Shape;6375;p9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6" name="Google Shape;6376;p93"/>
              <p:cNvGrpSpPr/>
              <p:nvPr/>
            </p:nvGrpSpPr>
            <p:grpSpPr>
              <a:xfrm>
                <a:off x="5036703" y="3764545"/>
                <a:ext cx="31499" cy="26898"/>
                <a:chOff x="5036703" y="3764545"/>
                <a:chExt cx="31499" cy="26898"/>
              </a:xfrm>
            </p:grpSpPr>
            <p:sp>
              <p:nvSpPr>
                <p:cNvPr id="6377" name="Google Shape;6377;p9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8" name="Google Shape;6378;p9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9" name="Google Shape;6379;p93"/>
              <p:cNvGrpSpPr/>
              <p:nvPr/>
            </p:nvGrpSpPr>
            <p:grpSpPr>
              <a:xfrm>
                <a:off x="4953546" y="3768352"/>
                <a:ext cx="31405" cy="26898"/>
                <a:chOff x="4953546" y="3768352"/>
                <a:chExt cx="31405" cy="26898"/>
              </a:xfrm>
            </p:grpSpPr>
            <p:sp>
              <p:nvSpPr>
                <p:cNvPr id="6380" name="Google Shape;6380;p9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1" name="Google Shape;6381;p9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2" name="Google Shape;6382;p93"/>
              <p:cNvGrpSpPr/>
              <p:nvPr/>
            </p:nvGrpSpPr>
            <p:grpSpPr>
              <a:xfrm>
                <a:off x="4964770" y="3814016"/>
                <a:ext cx="31499" cy="26993"/>
                <a:chOff x="4964770" y="3814016"/>
                <a:chExt cx="31499" cy="26993"/>
              </a:xfrm>
            </p:grpSpPr>
            <p:sp>
              <p:nvSpPr>
                <p:cNvPr id="6383" name="Google Shape;6383;p9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4" name="Google Shape;6384;p9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5" name="Google Shape;6385;p93"/>
              <p:cNvGrpSpPr/>
              <p:nvPr/>
            </p:nvGrpSpPr>
            <p:grpSpPr>
              <a:xfrm>
                <a:off x="4923290" y="3800504"/>
                <a:ext cx="31468" cy="26898"/>
                <a:chOff x="4923290" y="3800504"/>
                <a:chExt cx="31468" cy="26898"/>
              </a:xfrm>
            </p:grpSpPr>
            <p:sp>
              <p:nvSpPr>
                <p:cNvPr id="6386" name="Google Shape;6386;p9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7" name="Google Shape;6387;p9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88" name="Google Shape;6388;p93"/>
              <p:cNvGrpSpPr/>
              <p:nvPr/>
            </p:nvGrpSpPr>
            <p:grpSpPr>
              <a:xfrm>
                <a:off x="5108534" y="3650943"/>
                <a:ext cx="31405" cy="26993"/>
                <a:chOff x="5108534" y="3650943"/>
                <a:chExt cx="31405" cy="26993"/>
              </a:xfrm>
            </p:grpSpPr>
            <p:sp>
              <p:nvSpPr>
                <p:cNvPr id="6389" name="Google Shape;6389;p9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0" name="Google Shape;6390;p9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1" name="Google Shape;6391;p93"/>
              <p:cNvGrpSpPr/>
              <p:nvPr/>
            </p:nvGrpSpPr>
            <p:grpSpPr>
              <a:xfrm>
                <a:off x="5119380" y="3760739"/>
                <a:ext cx="31499" cy="26993"/>
                <a:chOff x="5119380" y="3760739"/>
                <a:chExt cx="31499" cy="26993"/>
              </a:xfrm>
            </p:grpSpPr>
            <p:sp>
              <p:nvSpPr>
                <p:cNvPr id="6392" name="Google Shape;6392;p9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3" name="Google Shape;6393;p9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4" name="Google Shape;6394;p93"/>
              <p:cNvGrpSpPr/>
              <p:nvPr/>
            </p:nvGrpSpPr>
            <p:grpSpPr>
              <a:xfrm>
                <a:off x="5119380" y="3788235"/>
                <a:ext cx="31499" cy="26993"/>
                <a:chOff x="5119380" y="3788235"/>
                <a:chExt cx="31499" cy="26993"/>
              </a:xfrm>
            </p:grpSpPr>
            <p:sp>
              <p:nvSpPr>
                <p:cNvPr id="6395" name="Google Shape;6395;p9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6" name="Google Shape;6396;p9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7" name="Google Shape;6397;p93"/>
              <p:cNvGrpSpPr/>
              <p:nvPr/>
            </p:nvGrpSpPr>
            <p:grpSpPr>
              <a:xfrm>
                <a:off x="5158005" y="3875284"/>
                <a:ext cx="31405" cy="27001"/>
                <a:chOff x="5158005" y="3875284"/>
                <a:chExt cx="31405" cy="27001"/>
              </a:xfrm>
            </p:grpSpPr>
            <p:sp>
              <p:nvSpPr>
                <p:cNvPr id="6398" name="Google Shape;6398;p9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9" name="Google Shape;6399;p9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00" name="Google Shape;6400;p93"/>
              <p:cNvGrpSpPr/>
              <p:nvPr/>
            </p:nvGrpSpPr>
            <p:grpSpPr>
              <a:xfrm>
                <a:off x="5233163" y="3764545"/>
                <a:ext cx="31499" cy="26898"/>
                <a:chOff x="5233163" y="3764545"/>
                <a:chExt cx="31499" cy="26898"/>
              </a:xfrm>
            </p:grpSpPr>
            <p:sp>
              <p:nvSpPr>
                <p:cNvPr id="6401" name="Google Shape;6401;p9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2" name="Google Shape;6402;p9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03" name="Google Shape;6403;p93"/>
              <p:cNvGrpSpPr/>
              <p:nvPr/>
            </p:nvGrpSpPr>
            <p:grpSpPr>
              <a:xfrm>
                <a:off x="5276168" y="3805545"/>
                <a:ext cx="31499" cy="26906"/>
                <a:chOff x="5276168" y="3805545"/>
                <a:chExt cx="31499" cy="26906"/>
              </a:xfrm>
            </p:grpSpPr>
            <p:sp>
              <p:nvSpPr>
                <p:cNvPr id="6404" name="Google Shape;6404;p9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5" name="Google Shape;6405;p9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06" name="Google Shape;6406;p93"/>
              <p:cNvGrpSpPr/>
              <p:nvPr/>
            </p:nvGrpSpPr>
            <p:grpSpPr>
              <a:xfrm>
                <a:off x="5294053" y="3851933"/>
                <a:ext cx="31405" cy="26945"/>
                <a:chOff x="5294053" y="3851933"/>
                <a:chExt cx="31405" cy="26945"/>
              </a:xfrm>
            </p:grpSpPr>
            <p:sp>
              <p:nvSpPr>
                <p:cNvPr id="6407" name="Google Shape;6407;p9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8" name="Google Shape;6408;p9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09" name="Google Shape;6409;p93"/>
              <p:cNvGrpSpPr/>
              <p:nvPr/>
            </p:nvGrpSpPr>
            <p:grpSpPr>
              <a:xfrm>
                <a:off x="5341723" y="3851902"/>
                <a:ext cx="31405" cy="26977"/>
                <a:chOff x="5341723" y="3851902"/>
                <a:chExt cx="31405" cy="26977"/>
              </a:xfrm>
            </p:grpSpPr>
            <p:sp>
              <p:nvSpPr>
                <p:cNvPr id="6410" name="Google Shape;6410;p9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1" name="Google Shape;6411;p9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2" name="Google Shape;6412;p93"/>
              <p:cNvGrpSpPr/>
              <p:nvPr/>
            </p:nvGrpSpPr>
            <p:grpSpPr>
              <a:xfrm>
                <a:off x="5054871" y="3507855"/>
                <a:ext cx="31405" cy="26993"/>
                <a:chOff x="5054871" y="3507855"/>
                <a:chExt cx="31405" cy="26993"/>
              </a:xfrm>
            </p:grpSpPr>
            <p:sp>
              <p:nvSpPr>
                <p:cNvPr id="6413" name="Google Shape;6413;p9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4" name="Google Shape;6414;p9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5" name="Google Shape;6415;p93"/>
              <p:cNvGrpSpPr/>
              <p:nvPr/>
            </p:nvGrpSpPr>
            <p:grpSpPr>
              <a:xfrm>
                <a:off x="4876579" y="3675325"/>
                <a:ext cx="31405" cy="26969"/>
                <a:chOff x="4876579" y="3675325"/>
                <a:chExt cx="31405" cy="26969"/>
              </a:xfrm>
            </p:grpSpPr>
            <p:sp>
              <p:nvSpPr>
                <p:cNvPr id="6416" name="Google Shape;6416;p9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7" name="Google Shape;6417;p9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8" name="Google Shape;6418;p93"/>
              <p:cNvGrpSpPr/>
              <p:nvPr/>
            </p:nvGrpSpPr>
            <p:grpSpPr>
              <a:xfrm>
                <a:off x="4842233" y="3688333"/>
                <a:ext cx="31405" cy="26993"/>
                <a:chOff x="4842233" y="3688333"/>
                <a:chExt cx="31405" cy="26993"/>
              </a:xfrm>
            </p:grpSpPr>
            <p:sp>
              <p:nvSpPr>
                <p:cNvPr id="6419" name="Google Shape;6419;p9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0" name="Google Shape;6420;p9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1" name="Google Shape;6421;p93"/>
              <p:cNvGrpSpPr/>
              <p:nvPr/>
            </p:nvGrpSpPr>
            <p:grpSpPr>
              <a:xfrm>
                <a:off x="5187876" y="3608032"/>
                <a:ext cx="31405" cy="27001"/>
                <a:chOff x="5187876" y="3608032"/>
                <a:chExt cx="31405" cy="27001"/>
              </a:xfrm>
            </p:grpSpPr>
            <p:sp>
              <p:nvSpPr>
                <p:cNvPr id="6422" name="Google Shape;6422;p9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3" name="Google Shape;6423;p9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4" name="Google Shape;6424;p9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5" name="Google Shape;6425;p9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26" name="Google Shape;6426;p93"/>
              <p:cNvGrpSpPr/>
              <p:nvPr/>
            </p:nvGrpSpPr>
            <p:grpSpPr>
              <a:xfrm>
                <a:off x="5269224" y="3304167"/>
                <a:ext cx="40253" cy="34402"/>
                <a:chOff x="5269224" y="3304167"/>
                <a:chExt cx="40253" cy="34402"/>
              </a:xfrm>
            </p:grpSpPr>
            <p:sp>
              <p:nvSpPr>
                <p:cNvPr id="6427" name="Google Shape;6427;p9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8" name="Google Shape;6428;p9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9" name="Google Shape;6429;p93"/>
              <p:cNvGrpSpPr/>
              <p:nvPr/>
            </p:nvGrpSpPr>
            <p:grpSpPr>
              <a:xfrm>
                <a:off x="5327354" y="3476615"/>
                <a:ext cx="49864" cy="42723"/>
                <a:chOff x="5327354" y="3476615"/>
                <a:chExt cx="49864" cy="42723"/>
              </a:xfrm>
            </p:grpSpPr>
            <p:sp>
              <p:nvSpPr>
                <p:cNvPr id="6430" name="Google Shape;6430;p9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1" name="Google Shape;6431;p9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32" name="Google Shape;6432;p9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3" name="Google Shape;6433;p9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34" name="Google Shape;6434;p93"/>
              <p:cNvGrpSpPr/>
              <p:nvPr/>
            </p:nvGrpSpPr>
            <p:grpSpPr>
              <a:xfrm>
                <a:off x="5341723" y="3775957"/>
                <a:ext cx="31405" cy="26898"/>
                <a:chOff x="5341723" y="3775957"/>
                <a:chExt cx="31405" cy="26898"/>
              </a:xfrm>
            </p:grpSpPr>
            <p:sp>
              <p:nvSpPr>
                <p:cNvPr id="6435" name="Google Shape;6435;p9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6" name="Google Shape;6436;p9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37" name="Google Shape;6437;p93"/>
              <p:cNvGrpSpPr/>
              <p:nvPr/>
            </p:nvGrpSpPr>
            <p:grpSpPr>
              <a:xfrm>
                <a:off x="5439053" y="3699274"/>
                <a:ext cx="31405" cy="26898"/>
                <a:chOff x="5439053" y="3699274"/>
                <a:chExt cx="31405" cy="26898"/>
              </a:xfrm>
            </p:grpSpPr>
            <p:sp>
              <p:nvSpPr>
                <p:cNvPr id="6438" name="Google Shape;6438;p9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9" name="Google Shape;6439;p9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0" name="Google Shape;6440;p93"/>
              <p:cNvGrpSpPr/>
              <p:nvPr/>
            </p:nvGrpSpPr>
            <p:grpSpPr>
              <a:xfrm>
                <a:off x="5412414" y="3622307"/>
                <a:ext cx="31499" cy="26993"/>
                <a:chOff x="5412414" y="3622307"/>
                <a:chExt cx="31499" cy="26993"/>
              </a:xfrm>
            </p:grpSpPr>
            <p:sp>
              <p:nvSpPr>
                <p:cNvPr id="6441" name="Google Shape;6441;p9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2" name="Google Shape;6442;p9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3" name="Google Shape;6443;p93"/>
              <p:cNvGrpSpPr/>
              <p:nvPr/>
            </p:nvGrpSpPr>
            <p:grpSpPr>
              <a:xfrm>
                <a:off x="5476254" y="3473949"/>
                <a:ext cx="26835" cy="26930"/>
                <a:chOff x="5476254" y="3473949"/>
                <a:chExt cx="26835" cy="26930"/>
              </a:xfrm>
            </p:grpSpPr>
            <p:sp>
              <p:nvSpPr>
                <p:cNvPr id="6444" name="Google Shape;6444;p9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5" name="Google Shape;6445;p9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6" name="Google Shape;6446;p93"/>
              <p:cNvGrpSpPr/>
              <p:nvPr/>
            </p:nvGrpSpPr>
            <p:grpSpPr>
              <a:xfrm>
                <a:off x="5564547" y="3481594"/>
                <a:ext cx="31397" cy="26898"/>
                <a:chOff x="5564547" y="3481594"/>
                <a:chExt cx="31397" cy="26898"/>
              </a:xfrm>
            </p:grpSpPr>
            <p:sp>
              <p:nvSpPr>
                <p:cNvPr id="6447" name="Google Shape;6447;p9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8" name="Google Shape;6448;p9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49" name="Google Shape;6449;p93"/>
              <p:cNvGrpSpPr/>
              <p:nvPr/>
            </p:nvGrpSpPr>
            <p:grpSpPr>
              <a:xfrm>
                <a:off x="5534101" y="3470174"/>
                <a:ext cx="31397" cy="26906"/>
                <a:chOff x="5534101" y="3470174"/>
                <a:chExt cx="31397" cy="26906"/>
              </a:xfrm>
            </p:grpSpPr>
            <p:sp>
              <p:nvSpPr>
                <p:cNvPr id="6450" name="Google Shape;6450;p9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1" name="Google Shape;6451;p9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2" name="Google Shape;6452;p93"/>
              <p:cNvGrpSpPr/>
              <p:nvPr/>
            </p:nvGrpSpPr>
            <p:grpSpPr>
              <a:xfrm>
                <a:off x="5610879" y="3314486"/>
                <a:ext cx="31499" cy="26938"/>
                <a:chOff x="5610879" y="3314486"/>
                <a:chExt cx="31499" cy="26938"/>
              </a:xfrm>
            </p:grpSpPr>
            <p:sp>
              <p:nvSpPr>
                <p:cNvPr id="6453" name="Google Shape;6453;p9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4" name="Google Shape;6454;p9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5" name="Google Shape;6455;p93"/>
              <p:cNvGrpSpPr/>
              <p:nvPr/>
            </p:nvGrpSpPr>
            <p:grpSpPr>
              <a:xfrm>
                <a:off x="4834525" y="3501382"/>
                <a:ext cx="31499" cy="26898"/>
                <a:chOff x="4834525" y="3501382"/>
                <a:chExt cx="31499" cy="26898"/>
              </a:xfrm>
            </p:grpSpPr>
            <p:sp>
              <p:nvSpPr>
                <p:cNvPr id="6456" name="Google Shape;6456;p9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7" name="Google Shape;6457;p9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8" name="Google Shape;6458;p93"/>
              <p:cNvGrpSpPr/>
              <p:nvPr/>
            </p:nvGrpSpPr>
            <p:grpSpPr>
              <a:xfrm>
                <a:off x="4898460" y="3580158"/>
                <a:ext cx="31405" cy="26898"/>
                <a:chOff x="4898460" y="3580158"/>
                <a:chExt cx="31405" cy="26898"/>
              </a:xfrm>
            </p:grpSpPr>
            <p:sp>
              <p:nvSpPr>
                <p:cNvPr id="6459" name="Google Shape;6459;p9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0" name="Google Shape;6460;p9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1" name="Google Shape;6461;p93"/>
              <p:cNvGrpSpPr/>
              <p:nvPr/>
            </p:nvGrpSpPr>
            <p:grpSpPr>
              <a:xfrm>
                <a:off x="4882667" y="3608032"/>
                <a:ext cx="31499" cy="27001"/>
                <a:chOff x="4882667" y="3608032"/>
                <a:chExt cx="31499" cy="27001"/>
              </a:xfrm>
            </p:grpSpPr>
            <p:sp>
              <p:nvSpPr>
                <p:cNvPr id="6462" name="Google Shape;6462;p9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3" name="Google Shape;6463;p9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4" name="Google Shape;6464;p93"/>
              <p:cNvGrpSpPr/>
              <p:nvPr/>
            </p:nvGrpSpPr>
            <p:grpSpPr>
              <a:xfrm>
                <a:off x="4843373" y="3631407"/>
                <a:ext cx="16273" cy="16186"/>
                <a:chOff x="4843373" y="3631407"/>
                <a:chExt cx="16273" cy="16186"/>
              </a:xfrm>
            </p:grpSpPr>
            <p:sp>
              <p:nvSpPr>
                <p:cNvPr id="6465" name="Google Shape;6465;p9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6" name="Google Shape;6466;p9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7" name="Google Shape;6467;p93"/>
              <p:cNvGrpSpPr/>
              <p:nvPr/>
            </p:nvGrpSpPr>
            <p:grpSpPr>
              <a:xfrm>
                <a:off x="4727773" y="3591578"/>
                <a:ext cx="31499" cy="26898"/>
                <a:chOff x="4727773" y="3591578"/>
                <a:chExt cx="31499" cy="26898"/>
              </a:xfrm>
            </p:grpSpPr>
            <p:sp>
              <p:nvSpPr>
                <p:cNvPr id="6468" name="Google Shape;6468;p9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9" name="Google Shape;6469;p9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70" name="Google Shape;6470;p9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1" name="Google Shape;6471;p9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72" name="Google Shape;6472;p93"/>
              <p:cNvGrpSpPr/>
              <p:nvPr/>
            </p:nvGrpSpPr>
            <p:grpSpPr>
              <a:xfrm>
                <a:off x="4609421" y="3577398"/>
                <a:ext cx="31499" cy="27001"/>
                <a:chOff x="4609421" y="3577398"/>
                <a:chExt cx="31499" cy="27001"/>
              </a:xfrm>
            </p:grpSpPr>
            <p:sp>
              <p:nvSpPr>
                <p:cNvPr id="6473" name="Google Shape;6473;p9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4" name="Google Shape;6474;p9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75" name="Google Shape;6475;p93"/>
              <p:cNvGrpSpPr/>
              <p:nvPr/>
            </p:nvGrpSpPr>
            <p:grpSpPr>
              <a:xfrm>
                <a:off x="4649289" y="3577398"/>
                <a:ext cx="31499" cy="27001"/>
                <a:chOff x="4649289" y="3577398"/>
                <a:chExt cx="31499" cy="27001"/>
              </a:xfrm>
            </p:grpSpPr>
            <p:sp>
              <p:nvSpPr>
                <p:cNvPr id="6476" name="Google Shape;6476;p9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7" name="Google Shape;6477;p9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78" name="Google Shape;6478;p93"/>
              <p:cNvGrpSpPr/>
              <p:nvPr/>
            </p:nvGrpSpPr>
            <p:grpSpPr>
              <a:xfrm>
                <a:off x="4605614" y="3639523"/>
                <a:ext cx="31499" cy="26906"/>
                <a:chOff x="4605614" y="3639523"/>
                <a:chExt cx="31499" cy="26906"/>
              </a:xfrm>
            </p:grpSpPr>
            <p:sp>
              <p:nvSpPr>
                <p:cNvPr id="6479" name="Google Shape;6479;p9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0" name="Google Shape;6480;p9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1" name="Google Shape;6481;p93"/>
              <p:cNvGrpSpPr/>
              <p:nvPr/>
            </p:nvGrpSpPr>
            <p:grpSpPr>
              <a:xfrm>
                <a:off x="4785149" y="3618846"/>
                <a:ext cx="26930" cy="26843"/>
                <a:chOff x="4785149" y="3618846"/>
                <a:chExt cx="26930" cy="26843"/>
              </a:xfrm>
            </p:grpSpPr>
            <p:sp>
              <p:nvSpPr>
                <p:cNvPr id="6482" name="Google Shape;6482;p9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3" name="Google Shape;6483;p9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4" name="Google Shape;6484;p93"/>
              <p:cNvGrpSpPr/>
              <p:nvPr/>
            </p:nvGrpSpPr>
            <p:grpSpPr>
              <a:xfrm>
                <a:off x="4810167" y="3601567"/>
                <a:ext cx="31405" cy="26898"/>
                <a:chOff x="4810167" y="3601567"/>
                <a:chExt cx="31405" cy="26898"/>
              </a:xfrm>
            </p:grpSpPr>
            <p:sp>
              <p:nvSpPr>
                <p:cNvPr id="6485" name="Google Shape;6485;p9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6" name="Google Shape;6486;p9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7" name="Google Shape;6487;p93"/>
              <p:cNvGrpSpPr/>
              <p:nvPr/>
            </p:nvGrpSpPr>
            <p:grpSpPr>
              <a:xfrm>
                <a:off x="4831002" y="3373230"/>
                <a:ext cx="31405" cy="26898"/>
                <a:chOff x="4831002" y="3373230"/>
                <a:chExt cx="31405" cy="26898"/>
              </a:xfrm>
            </p:grpSpPr>
            <p:sp>
              <p:nvSpPr>
                <p:cNvPr id="6488" name="Google Shape;6488;p9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9" name="Google Shape;6489;p9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0" name="Google Shape;6490;p93"/>
              <p:cNvGrpSpPr/>
              <p:nvPr/>
            </p:nvGrpSpPr>
            <p:grpSpPr>
              <a:xfrm>
                <a:off x="4719311" y="3355054"/>
                <a:ext cx="31499" cy="27001"/>
                <a:chOff x="4719311" y="3355054"/>
                <a:chExt cx="31499" cy="27001"/>
              </a:xfrm>
            </p:grpSpPr>
            <p:sp>
              <p:nvSpPr>
                <p:cNvPr id="6491" name="Google Shape;6491;p9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2" name="Google Shape;6492;p9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3" name="Google Shape;6493;p93"/>
              <p:cNvGrpSpPr/>
              <p:nvPr/>
            </p:nvGrpSpPr>
            <p:grpSpPr>
              <a:xfrm>
                <a:off x="4798755" y="3450260"/>
                <a:ext cx="26930" cy="26930"/>
                <a:chOff x="4798755" y="3450260"/>
                <a:chExt cx="26930" cy="26930"/>
              </a:xfrm>
            </p:grpSpPr>
            <p:sp>
              <p:nvSpPr>
                <p:cNvPr id="6494" name="Google Shape;6494;p9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5" name="Google Shape;6495;p9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6" name="Google Shape;6496;p93"/>
              <p:cNvGrpSpPr/>
              <p:nvPr/>
            </p:nvGrpSpPr>
            <p:grpSpPr>
              <a:xfrm>
                <a:off x="4645576" y="3467555"/>
                <a:ext cx="31405" cy="26953"/>
                <a:chOff x="4645576" y="3467555"/>
                <a:chExt cx="31405" cy="26953"/>
              </a:xfrm>
            </p:grpSpPr>
            <p:sp>
              <p:nvSpPr>
                <p:cNvPr id="6497" name="Google Shape;6497;p9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8" name="Google Shape;6498;p9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9" name="Google Shape;6499;p93"/>
              <p:cNvGrpSpPr/>
              <p:nvPr/>
            </p:nvGrpSpPr>
            <p:grpSpPr>
              <a:xfrm>
                <a:off x="4687631" y="3583965"/>
                <a:ext cx="31499" cy="26898"/>
                <a:chOff x="4687631" y="3583965"/>
                <a:chExt cx="31499" cy="26898"/>
              </a:xfrm>
            </p:grpSpPr>
            <p:sp>
              <p:nvSpPr>
                <p:cNvPr id="6500" name="Google Shape;6500;p9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1" name="Google Shape;6501;p9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2" name="Google Shape;6502;p93"/>
              <p:cNvGrpSpPr/>
              <p:nvPr/>
            </p:nvGrpSpPr>
            <p:grpSpPr>
              <a:xfrm>
                <a:off x="4719311" y="3471314"/>
                <a:ext cx="31499" cy="27001"/>
                <a:chOff x="4719311" y="3471314"/>
                <a:chExt cx="31499" cy="27001"/>
              </a:xfrm>
            </p:grpSpPr>
            <p:sp>
              <p:nvSpPr>
                <p:cNvPr id="6503" name="Google Shape;6503;p9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4" name="Google Shape;6504;p9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5" name="Google Shape;6505;p93"/>
              <p:cNvGrpSpPr/>
              <p:nvPr/>
            </p:nvGrpSpPr>
            <p:grpSpPr>
              <a:xfrm>
                <a:off x="4719311" y="3434404"/>
                <a:ext cx="31499" cy="26898"/>
                <a:chOff x="4719311" y="3434404"/>
                <a:chExt cx="31499" cy="26898"/>
              </a:xfrm>
            </p:grpSpPr>
            <p:sp>
              <p:nvSpPr>
                <p:cNvPr id="6506" name="Google Shape;6506;p9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7" name="Google Shape;6507;p9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8" name="Google Shape;6508;p93"/>
              <p:cNvGrpSpPr/>
              <p:nvPr/>
            </p:nvGrpSpPr>
            <p:grpSpPr>
              <a:xfrm>
                <a:off x="4768876" y="3401772"/>
                <a:ext cx="31499" cy="26898"/>
                <a:chOff x="4768876" y="3401772"/>
                <a:chExt cx="31499" cy="26898"/>
              </a:xfrm>
            </p:grpSpPr>
            <p:sp>
              <p:nvSpPr>
                <p:cNvPr id="6509" name="Google Shape;6509;p9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0" name="Google Shape;6510;p9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1" name="Google Shape;6511;p93"/>
              <p:cNvGrpSpPr/>
              <p:nvPr/>
            </p:nvGrpSpPr>
            <p:grpSpPr>
              <a:xfrm>
                <a:off x="4762214" y="3471377"/>
                <a:ext cx="26938" cy="26938"/>
                <a:chOff x="4762214" y="3471377"/>
                <a:chExt cx="26938" cy="26938"/>
              </a:xfrm>
            </p:grpSpPr>
            <p:sp>
              <p:nvSpPr>
                <p:cNvPr id="6512" name="Google Shape;6512;p9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3" name="Google Shape;6513;p9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4" name="Google Shape;6514;p93"/>
              <p:cNvGrpSpPr/>
              <p:nvPr/>
            </p:nvGrpSpPr>
            <p:grpSpPr>
              <a:xfrm>
                <a:off x="4790473" y="3344782"/>
                <a:ext cx="31405" cy="26898"/>
                <a:chOff x="4790473" y="3344782"/>
                <a:chExt cx="31405" cy="26898"/>
              </a:xfrm>
            </p:grpSpPr>
            <p:sp>
              <p:nvSpPr>
                <p:cNvPr id="6515" name="Google Shape;6515;p9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6" name="Google Shape;6516;p9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7" name="Google Shape;6517;p93"/>
              <p:cNvGrpSpPr/>
              <p:nvPr/>
            </p:nvGrpSpPr>
            <p:grpSpPr>
              <a:xfrm>
                <a:off x="4823774" y="3950733"/>
                <a:ext cx="37398" cy="32034"/>
                <a:chOff x="4823774" y="3950733"/>
                <a:chExt cx="37398" cy="32034"/>
              </a:xfrm>
            </p:grpSpPr>
            <p:sp>
              <p:nvSpPr>
                <p:cNvPr id="6518" name="Google Shape;6518;p9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9" name="Google Shape;6519;p9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0" name="Google Shape;6520;p93"/>
              <p:cNvGrpSpPr/>
              <p:nvPr/>
            </p:nvGrpSpPr>
            <p:grpSpPr>
              <a:xfrm>
                <a:off x="4823396" y="4110566"/>
                <a:ext cx="31405" cy="26906"/>
                <a:chOff x="4823396" y="4110566"/>
                <a:chExt cx="31405" cy="26906"/>
              </a:xfrm>
            </p:grpSpPr>
            <p:sp>
              <p:nvSpPr>
                <p:cNvPr id="6521" name="Google Shape;6521;p9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2" name="Google Shape;6522;p9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3" name="Google Shape;6523;p93"/>
              <p:cNvGrpSpPr/>
              <p:nvPr/>
            </p:nvGrpSpPr>
            <p:grpSpPr>
              <a:xfrm>
                <a:off x="4838332" y="3821150"/>
                <a:ext cx="31499" cy="26898"/>
                <a:chOff x="4838332" y="3821150"/>
                <a:chExt cx="31499" cy="26898"/>
              </a:xfrm>
            </p:grpSpPr>
            <p:sp>
              <p:nvSpPr>
                <p:cNvPr id="6524" name="Google Shape;6524;p9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9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6" name="Google Shape;6526;p93"/>
              <p:cNvGrpSpPr/>
              <p:nvPr/>
            </p:nvGrpSpPr>
            <p:grpSpPr>
              <a:xfrm>
                <a:off x="4661275" y="3815007"/>
                <a:ext cx="36824" cy="31523"/>
                <a:chOff x="4661275" y="3815007"/>
                <a:chExt cx="36824" cy="31523"/>
              </a:xfrm>
            </p:grpSpPr>
            <p:sp>
              <p:nvSpPr>
                <p:cNvPr id="6527" name="Google Shape;6527;p9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9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9" name="Google Shape;6529;p93"/>
              <p:cNvGrpSpPr/>
              <p:nvPr/>
            </p:nvGrpSpPr>
            <p:grpSpPr>
              <a:xfrm>
                <a:off x="4558998" y="3851037"/>
                <a:ext cx="33591" cy="28699"/>
                <a:chOff x="4558998" y="3851037"/>
                <a:chExt cx="33591" cy="28699"/>
              </a:xfrm>
            </p:grpSpPr>
            <p:sp>
              <p:nvSpPr>
                <p:cNvPr id="6530" name="Google Shape;6530;p9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9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2" name="Google Shape;6532;p93"/>
              <p:cNvGrpSpPr/>
              <p:nvPr/>
            </p:nvGrpSpPr>
            <p:grpSpPr>
              <a:xfrm>
                <a:off x="4696762" y="3638587"/>
                <a:ext cx="33591" cy="28794"/>
                <a:chOff x="4696762" y="3638587"/>
                <a:chExt cx="33591" cy="28794"/>
              </a:xfrm>
            </p:grpSpPr>
            <p:sp>
              <p:nvSpPr>
                <p:cNvPr id="6533" name="Google Shape;6533;p9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4" name="Google Shape;6534;p9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5" name="Google Shape;6535;p93"/>
              <p:cNvGrpSpPr/>
              <p:nvPr/>
            </p:nvGrpSpPr>
            <p:grpSpPr>
              <a:xfrm>
                <a:off x="4929479" y="3939140"/>
                <a:ext cx="33497" cy="28692"/>
                <a:chOff x="4929479" y="3939140"/>
                <a:chExt cx="33497" cy="28692"/>
              </a:xfrm>
            </p:grpSpPr>
            <p:sp>
              <p:nvSpPr>
                <p:cNvPr id="6536" name="Google Shape;6536;p9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7" name="Google Shape;6537;p9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8" name="Google Shape;6538;p93"/>
              <p:cNvGrpSpPr/>
              <p:nvPr/>
            </p:nvGrpSpPr>
            <p:grpSpPr>
              <a:xfrm>
                <a:off x="4907119" y="3986039"/>
                <a:ext cx="33497" cy="28699"/>
                <a:chOff x="4907119" y="3986039"/>
                <a:chExt cx="33497" cy="28699"/>
              </a:xfrm>
            </p:grpSpPr>
            <p:sp>
              <p:nvSpPr>
                <p:cNvPr id="6539" name="Google Shape;6539;p9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9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1" name="Google Shape;6541;p93"/>
              <p:cNvGrpSpPr/>
              <p:nvPr/>
            </p:nvGrpSpPr>
            <p:grpSpPr>
              <a:xfrm>
                <a:off x="4911783" y="4048102"/>
                <a:ext cx="33591" cy="28762"/>
                <a:chOff x="4911783" y="4048102"/>
                <a:chExt cx="33591" cy="28762"/>
              </a:xfrm>
            </p:grpSpPr>
            <p:sp>
              <p:nvSpPr>
                <p:cNvPr id="6542" name="Google Shape;6542;p9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9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44" name="Google Shape;6544;p9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5" name="Google Shape;6545;p9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46" name="Google Shape;6546;p93"/>
              <p:cNvGrpSpPr/>
              <p:nvPr/>
            </p:nvGrpSpPr>
            <p:grpSpPr>
              <a:xfrm>
                <a:off x="4762623" y="3837847"/>
                <a:ext cx="42416" cy="36273"/>
                <a:chOff x="4762623" y="3837847"/>
                <a:chExt cx="42416" cy="36273"/>
              </a:xfrm>
            </p:grpSpPr>
            <p:sp>
              <p:nvSpPr>
                <p:cNvPr id="6547" name="Google Shape;6547;p9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8" name="Google Shape;6548;p9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9" name="Google Shape;6549;p93"/>
              <p:cNvGrpSpPr/>
              <p:nvPr/>
            </p:nvGrpSpPr>
            <p:grpSpPr>
              <a:xfrm>
                <a:off x="4746044" y="4104966"/>
                <a:ext cx="33497" cy="28699"/>
                <a:chOff x="4746044" y="4104966"/>
                <a:chExt cx="33497" cy="28699"/>
              </a:xfrm>
            </p:grpSpPr>
            <p:sp>
              <p:nvSpPr>
                <p:cNvPr id="6550" name="Google Shape;6550;p9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1" name="Google Shape;6551;p9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2" name="Google Shape;6552;p93"/>
              <p:cNvGrpSpPr/>
              <p:nvPr/>
            </p:nvGrpSpPr>
            <p:grpSpPr>
              <a:xfrm>
                <a:off x="4859646" y="4162554"/>
                <a:ext cx="33591" cy="28762"/>
                <a:chOff x="4859646" y="4162554"/>
                <a:chExt cx="33591" cy="28762"/>
              </a:xfrm>
            </p:grpSpPr>
            <p:sp>
              <p:nvSpPr>
                <p:cNvPr id="6553" name="Google Shape;6553;p9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4" name="Google Shape;6554;p9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555" name="Google Shape;6555;p93"/>
            <p:cNvGrpSpPr/>
            <p:nvPr/>
          </p:nvGrpSpPr>
          <p:grpSpPr>
            <a:xfrm>
              <a:off x="3597785" y="3274438"/>
              <a:ext cx="855610" cy="1122099"/>
              <a:chOff x="3597785" y="3274438"/>
              <a:chExt cx="855610" cy="1122099"/>
            </a:xfrm>
          </p:grpSpPr>
          <p:grpSp>
            <p:nvGrpSpPr>
              <p:cNvPr id="6556" name="Google Shape;6556;p93"/>
              <p:cNvGrpSpPr/>
              <p:nvPr/>
            </p:nvGrpSpPr>
            <p:grpSpPr>
              <a:xfrm>
                <a:off x="3617857" y="3284717"/>
                <a:ext cx="826784" cy="1099165"/>
                <a:chOff x="3617857" y="3284717"/>
                <a:chExt cx="826784" cy="1099165"/>
              </a:xfrm>
            </p:grpSpPr>
            <p:sp>
              <p:nvSpPr>
                <p:cNvPr id="6557" name="Google Shape;6557;p9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9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9" name="Google Shape;6559;p93"/>
                <p:cNvSpPr/>
                <p:nvPr/>
              </p:nvSpPr>
              <p:spPr>
                <a:xfrm>
                  <a:off x="4230666" y="3943372"/>
                  <a:ext cx="15612" cy="77934"/>
                </a:xfrm>
                <a:custGeom>
                  <a:rect b="b" l="l" r="r" t="t"/>
                  <a:pathLst>
                    <a:path extrusionOk="0" fill="none" h="9909" w="1985">
                      <a:moveTo>
                        <a:pt x="1984" y="9908"/>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0" name="Google Shape;6560;p9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1" name="Google Shape;6561;p93"/>
                <p:cNvSpPr/>
                <p:nvPr/>
              </p:nvSpPr>
              <p:spPr>
                <a:xfrm>
                  <a:off x="4234473" y="3939573"/>
                  <a:ext cx="143953" cy="22171"/>
                </a:xfrm>
                <a:custGeom>
                  <a:rect b="b" l="l" r="r" t="t"/>
                  <a:pathLst>
                    <a:path extrusionOk="0" fill="none" h="2819" w="18303">
                      <a:moveTo>
                        <a:pt x="0" y="0"/>
                      </a:moveTo>
                      <a:lnTo>
                        <a:pt x="18303" y="281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2" name="Google Shape;6562;p93"/>
                <p:cNvSpPr/>
                <p:nvPr/>
              </p:nvSpPr>
              <p:spPr>
                <a:xfrm>
                  <a:off x="4300405" y="4023579"/>
                  <a:ext cx="24264" cy="112650"/>
                </a:xfrm>
                <a:custGeom>
                  <a:rect b="b" l="l" r="r" t="t"/>
                  <a:pathLst>
                    <a:path extrusionOk="0" fill="none" h="14323" w="3085">
                      <a:moveTo>
                        <a:pt x="0" y="14323"/>
                      </a:moveTo>
                      <a:lnTo>
                        <a:pt x="3085"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3" name="Google Shape;6563;p93"/>
                <p:cNvSpPr/>
                <p:nvPr/>
              </p:nvSpPr>
              <p:spPr>
                <a:xfrm>
                  <a:off x="4324661" y="4019772"/>
                  <a:ext cx="40544" cy="140154"/>
                </a:xfrm>
                <a:custGeom>
                  <a:rect b="b" l="l" r="r" t="t"/>
                  <a:pathLst>
                    <a:path extrusionOk="0" fill="none" h="17820" w="5155">
                      <a:moveTo>
                        <a:pt x="1" y="1"/>
                      </a:moveTo>
                      <a:lnTo>
                        <a:pt x="5154" y="1781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93"/>
                <p:cNvSpPr/>
                <p:nvPr/>
              </p:nvSpPr>
              <p:spPr>
                <a:xfrm>
                  <a:off x="4324661" y="4019772"/>
                  <a:ext cx="104282" cy="52522"/>
                </a:xfrm>
                <a:custGeom>
                  <a:rect b="b" l="l" r="r" t="t"/>
                  <a:pathLst>
                    <a:path extrusionOk="0" fill="none" h="6678" w="13259">
                      <a:moveTo>
                        <a:pt x="1" y="1"/>
                      </a:moveTo>
                      <a:lnTo>
                        <a:pt x="13259" y="667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93"/>
                <p:cNvSpPr/>
                <p:nvPr/>
              </p:nvSpPr>
              <p:spPr>
                <a:xfrm>
                  <a:off x="4328467" y="3989901"/>
                  <a:ext cx="113421" cy="29879"/>
                </a:xfrm>
                <a:custGeom>
                  <a:rect b="b" l="l" r="r" t="t"/>
                  <a:pathLst>
                    <a:path extrusionOk="0" fill="none" h="3799" w="14421">
                      <a:moveTo>
                        <a:pt x="14420" y="0"/>
                      </a:moveTo>
                      <a:lnTo>
                        <a:pt x="1" y="379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93"/>
                <p:cNvSpPr/>
                <p:nvPr/>
              </p:nvSpPr>
              <p:spPr>
                <a:xfrm>
                  <a:off x="4224193" y="4019772"/>
                  <a:ext cx="23886" cy="76975"/>
                </a:xfrm>
                <a:custGeom>
                  <a:rect b="b" l="l" r="r" t="t"/>
                  <a:pathLst>
                    <a:path extrusionOk="0" fill="none" h="9787" w="3037">
                      <a:moveTo>
                        <a:pt x="1" y="9787"/>
                      </a:moveTo>
                      <a:lnTo>
                        <a:pt x="3037"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93"/>
                <p:cNvSpPr/>
                <p:nvPr/>
              </p:nvSpPr>
              <p:spPr>
                <a:xfrm>
                  <a:off x="4248071" y="4019772"/>
                  <a:ext cx="52342" cy="116457"/>
                </a:xfrm>
                <a:custGeom>
                  <a:rect b="b" l="l" r="r" t="t"/>
                  <a:pathLst>
                    <a:path extrusionOk="0" fill="none" h="14807" w="6655">
                      <a:moveTo>
                        <a:pt x="1" y="1"/>
                      </a:moveTo>
                      <a:lnTo>
                        <a:pt x="6654" y="1480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8" name="Google Shape;6568;p93"/>
                <p:cNvSpPr/>
                <p:nvPr/>
              </p:nvSpPr>
              <p:spPr>
                <a:xfrm>
                  <a:off x="4300405" y="4138982"/>
                  <a:ext cx="6567" cy="119029"/>
                </a:xfrm>
                <a:custGeom>
                  <a:rect b="b" l="l" r="r" t="t"/>
                  <a:pathLst>
                    <a:path extrusionOk="0" fill="none" h="15134" w="835">
                      <a:moveTo>
                        <a:pt x="0" y="1"/>
                      </a:moveTo>
                      <a:lnTo>
                        <a:pt x="835" y="1513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9" name="Google Shape;6569;p93"/>
                <p:cNvSpPr/>
                <p:nvPr/>
              </p:nvSpPr>
              <p:spPr>
                <a:xfrm>
                  <a:off x="4219726" y="4200164"/>
                  <a:ext cx="85343" cy="60513"/>
                </a:xfrm>
                <a:custGeom>
                  <a:rect b="b" l="l" r="r" t="t"/>
                  <a:pathLst>
                    <a:path extrusionOk="0" fill="none" h="7694" w="10851">
                      <a:moveTo>
                        <a:pt x="0" y="0"/>
                      </a:moveTo>
                      <a:lnTo>
                        <a:pt x="10851" y="769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0" name="Google Shape;6570;p93"/>
                <p:cNvSpPr/>
                <p:nvPr/>
              </p:nvSpPr>
              <p:spPr>
                <a:xfrm>
                  <a:off x="4223430" y="4137275"/>
                  <a:ext cx="81930" cy="15132"/>
                </a:xfrm>
                <a:custGeom>
                  <a:rect b="b" l="l" r="r" t="t"/>
                  <a:pathLst>
                    <a:path extrusionOk="0" fill="none" h="1924" w="10417">
                      <a:moveTo>
                        <a:pt x="1" y="1923"/>
                      </a:moveTo>
                      <a:lnTo>
                        <a:pt x="10416"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93"/>
                <p:cNvSpPr/>
                <p:nvPr/>
              </p:nvSpPr>
              <p:spPr>
                <a:xfrm>
                  <a:off x="4303638" y="4138982"/>
                  <a:ext cx="59947" cy="23894"/>
                </a:xfrm>
                <a:custGeom>
                  <a:rect b="b" l="l" r="r" t="t"/>
                  <a:pathLst>
                    <a:path extrusionOk="0" fill="none" h="3038" w="7622">
                      <a:moveTo>
                        <a:pt x="7621" y="3037"/>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93"/>
                <p:cNvSpPr/>
                <p:nvPr/>
              </p:nvSpPr>
              <p:spPr>
                <a:xfrm>
                  <a:off x="4201644" y="4267237"/>
                  <a:ext cx="39970" cy="77164"/>
                </a:xfrm>
                <a:custGeom>
                  <a:rect b="b" l="l" r="r" t="t"/>
                  <a:pathLst>
                    <a:path extrusionOk="0" fill="none" h="9811" w="5082">
                      <a:moveTo>
                        <a:pt x="1" y="0"/>
                      </a:moveTo>
                      <a:lnTo>
                        <a:pt x="5081" y="981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93"/>
                <p:cNvSpPr/>
                <p:nvPr/>
              </p:nvSpPr>
              <p:spPr>
                <a:xfrm>
                  <a:off x="4203831" y="4258003"/>
                  <a:ext cx="103142" cy="9241"/>
                </a:xfrm>
                <a:custGeom>
                  <a:rect b="b" l="l" r="r" t="t"/>
                  <a:pathLst>
                    <a:path extrusionOk="0" fill="none" h="1175" w="13114">
                      <a:moveTo>
                        <a:pt x="1" y="1174"/>
                      </a:moveTo>
                      <a:lnTo>
                        <a:pt x="1311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93"/>
                <p:cNvSpPr/>
                <p:nvPr/>
              </p:nvSpPr>
              <p:spPr>
                <a:xfrm>
                  <a:off x="4179001" y="3943372"/>
                  <a:ext cx="51673" cy="104951"/>
                </a:xfrm>
                <a:custGeom>
                  <a:rect b="b" l="l" r="r" t="t"/>
                  <a:pathLst>
                    <a:path extrusionOk="0" fill="none" h="13344" w="6570">
                      <a:moveTo>
                        <a:pt x="1" y="13344"/>
                      </a:moveTo>
                      <a:lnTo>
                        <a:pt x="656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93"/>
                <p:cNvSpPr/>
                <p:nvPr/>
              </p:nvSpPr>
              <p:spPr>
                <a:xfrm>
                  <a:off x="4248071" y="4019772"/>
                  <a:ext cx="76597" cy="8"/>
                </a:xfrm>
                <a:custGeom>
                  <a:rect b="b" l="l" r="r" t="t"/>
                  <a:pathLst>
                    <a:path extrusionOk="0" fill="none" h="1" w="9739">
                      <a:moveTo>
                        <a:pt x="1" y="1"/>
                      </a:moveTo>
                      <a:lnTo>
                        <a:pt x="9739"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93"/>
                <p:cNvSpPr/>
                <p:nvPr/>
              </p:nvSpPr>
              <p:spPr>
                <a:xfrm>
                  <a:off x="4219529" y="4138982"/>
                  <a:ext cx="84116" cy="63282"/>
                </a:xfrm>
                <a:custGeom>
                  <a:rect b="b" l="l" r="r" t="t"/>
                  <a:pathLst>
                    <a:path extrusionOk="0" fill="none" h="8046" w="10695">
                      <a:moveTo>
                        <a:pt x="1" y="8045"/>
                      </a:moveTo>
                      <a:lnTo>
                        <a:pt x="10694"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93"/>
                <p:cNvSpPr/>
                <p:nvPr/>
              </p:nvSpPr>
              <p:spPr>
                <a:xfrm>
                  <a:off x="3654964" y="3289853"/>
                  <a:ext cx="46820" cy="63848"/>
                </a:xfrm>
                <a:custGeom>
                  <a:rect b="b" l="l" r="r" t="t"/>
                  <a:pathLst>
                    <a:path extrusionOk="0" fill="none" h="8118" w="5953">
                      <a:moveTo>
                        <a:pt x="1" y="0"/>
                      </a:moveTo>
                      <a:lnTo>
                        <a:pt x="5952" y="8117"/>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8" name="Google Shape;6578;p93"/>
                <p:cNvSpPr/>
                <p:nvPr/>
              </p:nvSpPr>
              <p:spPr>
                <a:xfrm>
                  <a:off x="3619760" y="3353693"/>
                  <a:ext cx="85736" cy="36730"/>
                </a:xfrm>
                <a:custGeom>
                  <a:rect b="b" l="l" r="r" t="t"/>
                  <a:pathLst>
                    <a:path extrusionOk="0" fill="none" h="4670" w="10901">
                      <a:moveTo>
                        <a:pt x="1" y="4670"/>
                      </a:moveTo>
                      <a:lnTo>
                        <a:pt x="1090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9" name="Google Shape;6579;p93"/>
                <p:cNvSpPr/>
                <p:nvPr/>
              </p:nvSpPr>
              <p:spPr>
                <a:xfrm>
                  <a:off x="3703011" y="3354739"/>
                  <a:ext cx="70415" cy="79350"/>
                </a:xfrm>
                <a:custGeom>
                  <a:rect b="b" l="l" r="r" t="t"/>
                  <a:pathLst>
                    <a:path extrusionOk="0" fill="none" h="10089" w="8953">
                      <a:moveTo>
                        <a:pt x="1" y="0"/>
                      </a:moveTo>
                      <a:lnTo>
                        <a:pt x="8952" y="10089"/>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93"/>
                <p:cNvSpPr/>
                <p:nvPr/>
              </p:nvSpPr>
              <p:spPr>
                <a:xfrm>
                  <a:off x="3779884" y="3366443"/>
                  <a:ext cx="34449" cy="67647"/>
                </a:xfrm>
                <a:custGeom>
                  <a:rect b="b" l="l" r="r" t="t"/>
                  <a:pathLst>
                    <a:path extrusionOk="0" fill="none" h="8601" w="4380">
                      <a:moveTo>
                        <a:pt x="1" y="8601"/>
                      </a:moveTo>
                      <a:lnTo>
                        <a:pt x="438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93"/>
                <p:cNvSpPr/>
                <p:nvPr/>
              </p:nvSpPr>
              <p:spPr>
                <a:xfrm>
                  <a:off x="3701776" y="3353693"/>
                  <a:ext cx="116363" cy="12757"/>
                </a:xfrm>
                <a:custGeom>
                  <a:rect b="b" l="l" r="r" t="t"/>
                  <a:pathLst>
                    <a:path extrusionOk="0" fill="none" h="1622" w="14795">
                      <a:moveTo>
                        <a:pt x="14795" y="1621"/>
                      </a:moveTo>
                      <a:lnTo>
                        <a:pt x="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2" name="Google Shape;6582;p93"/>
                <p:cNvSpPr/>
                <p:nvPr/>
              </p:nvSpPr>
              <p:spPr>
                <a:xfrm>
                  <a:off x="3701776" y="3313063"/>
                  <a:ext cx="227204" cy="40638"/>
                </a:xfrm>
                <a:custGeom>
                  <a:rect b="b" l="l" r="r" t="t"/>
                  <a:pathLst>
                    <a:path extrusionOk="0" fill="none" h="5167" w="28888">
                      <a:moveTo>
                        <a:pt x="28887" y="1"/>
                      </a:moveTo>
                      <a:lnTo>
                        <a:pt x="0" y="51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93"/>
                <p:cNvSpPr/>
                <p:nvPr/>
              </p:nvSpPr>
              <p:spPr>
                <a:xfrm>
                  <a:off x="3888633" y="3313063"/>
                  <a:ext cx="40347" cy="114467"/>
                </a:xfrm>
                <a:custGeom>
                  <a:rect b="b" l="l" r="r" t="t"/>
                  <a:pathLst>
                    <a:path extrusionOk="0" fill="none" h="14554" w="5130">
                      <a:moveTo>
                        <a:pt x="5129" y="1"/>
                      </a:moveTo>
                      <a:lnTo>
                        <a:pt x="0" y="1455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4" name="Google Shape;6584;p93"/>
                <p:cNvSpPr/>
                <p:nvPr/>
              </p:nvSpPr>
              <p:spPr>
                <a:xfrm>
                  <a:off x="3814325" y="3366443"/>
                  <a:ext cx="74316" cy="61087"/>
                </a:xfrm>
                <a:custGeom>
                  <a:rect b="b" l="l" r="r" t="t"/>
                  <a:pathLst>
                    <a:path extrusionOk="0" fill="none" h="7767" w="9449">
                      <a:moveTo>
                        <a:pt x="1" y="0"/>
                      </a:moveTo>
                      <a:lnTo>
                        <a:pt x="9448" y="776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5" name="Google Shape;6585;p93"/>
                <p:cNvSpPr/>
                <p:nvPr/>
              </p:nvSpPr>
              <p:spPr>
                <a:xfrm>
                  <a:off x="3838399" y="3427522"/>
                  <a:ext cx="50242" cy="67749"/>
                </a:xfrm>
                <a:custGeom>
                  <a:rect b="b" l="l" r="r" t="t"/>
                  <a:pathLst>
                    <a:path extrusionOk="0" fill="none" h="8614" w="6388">
                      <a:moveTo>
                        <a:pt x="0" y="8613"/>
                      </a:moveTo>
                      <a:lnTo>
                        <a:pt x="638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93"/>
                <p:cNvSpPr/>
                <p:nvPr/>
              </p:nvSpPr>
              <p:spPr>
                <a:xfrm>
                  <a:off x="3814325" y="3313063"/>
                  <a:ext cx="114656" cy="53388"/>
                </a:xfrm>
                <a:custGeom>
                  <a:rect b="b" l="l" r="r" t="t"/>
                  <a:pathLst>
                    <a:path extrusionOk="0" fill="none" h="6788" w="14578">
                      <a:moveTo>
                        <a:pt x="1" y="6787"/>
                      </a:moveTo>
                      <a:lnTo>
                        <a:pt x="14577"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93"/>
                <p:cNvSpPr/>
                <p:nvPr/>
              </p:nvSpPr>
              <p:spPr>
                <a:xfrm>
                  <a:off x="3888633" y="3427522"/>
                  <a:ext cx="55377" cy="76212"/>
                </a:xfrm>
                <a:custGeom>
                  <a:rect b="b" l="l" r="r" t="t"/>
                  <a:pathLst>
                    <a:path extrusionOk="0" fill="none" h="9690" w="7041">
                      <a:moveTo>
                        <a:pt x="0" y="0"/>
                      </a:moveTo>
                      <a:lnTo>
                        <a:pt x="7041" y="969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93"/>
                <p:cNvSpPr/>
                <p:nvPr/>
              </p:nvSpPr>
              <p:spPr>
                <a:xfrm>
                  <a:off x="3944003" y="3406208"/>
                  <a:ext cx="40631" cy="97526"/>
                </a:xfrm>
                <a:custGeom>
                  <a:rect b="b" l="l" r="r" t="t"/>
                  <a:pathLst>
                    <a:path extrusionOk="0" fill="none" h="12400" w="5166">
                      <a:moveTo>
                        <a:pt x="1" y="12400"/>
                      </a:moveTo>
                      <a:lnTo>
                        <a:pt x="516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93"/>
                <p:cNvSpPr/>
                <p:nvPr/>
              </p:nvSpPr>
              <p:spPr>
                <a:xfrm>
                  <a:off x="3984625" y="3357500"/>
                  <a:ext cx="55291" cy="48716"/>
                </a:xfrm>
                <a:custGeom>
                  <a:rect b="b" l="l" r="r" t="t"/>
                  <a:pathLst>
                    <a:path extrusionOk="0" fill="none" h="6194" w="7030">
                      <a:moveTo>
                        <a:pt x="1" y="6194"/>
                      </a:moveTo>
                      <a:lnTo>
                        <a:pt x="7029"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93"/>
                <p:cNvSpPr/>
                <p:nvPr/>
              </p:nvSpPr>
              <p:spPr>
                <a:xfrm>
                  <a:off x="3888633" y="3406208"/>
                  <a:ext cx="96000" cy="21322"/>
                </a:xfrm>
                <a:custGeom>
                  <a:rect b="b" l="l" r="r" t="t"/>
                  <a:pathLst>
                    <a:path extrusionOk="0" fill="none" h="2711" w="12206">
                      <a:moveTo>
                        <a:pt x="0" y="2710"/>
                      </a:moveTo>
                      <a:lnTo>
                        <a:pt x="1220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1" name="Google Shape;6591;p93"/>
                <p:cNvSpPr/>
                <p:nvPr/>
              </p:nvSpPr>
              <p:spPr>
                <a:xfrm>
                  <a:off x="3984625" y="3406208"/>
                  <a:ext cx="42251" cy="136348"/>
                </a:xfrm>
                <a:custGeom>
                  <a:rect b="b" l="l" r="r" t="t"/>
                  <a:pathLst>
                    <a:path extrusionOk="0" fill="none" h="17336" w="5372">
                      <a:moveTo>
                        <a:pt x="1" y="1"/>
                      </a:moveTo>
                      <a:lnTo>
                        <a:pt x="5372" y="1733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93"/>
                <p:cNvSpPr/>
                <p:nvPr/>
              </p:nvSpPr>
              <p:spPr>
                <a:xfrm>
                  <a:off x="4026868" y="3427522"/>
                  <a:ext cx="35597" cy="115033"/>
                </a:xfrm>
                <a:custGeom>
                  <a:rect b="b" l="l" r="r" t="t"/>
                  <a:pathLst>
                    <a:path extrusionOk="0" fill="none" h="14626" w="4526">
                      <a:moveTo>
                        <a:pt x="1" y="14625"/>
                      </a:moveTo>
                      <a:lnTo>
                        <a:pt x="4525"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93"/>
                <p:cNvSpPr/>
                <p:nvPr/>
              </p:nvSpPr>
              <p:spPr>
                <a:xfrm>
                  <a:off x="3876261" y="3542548"/>
                  <a:ext cx="150615" cy="52051"/>
                </a:xfrm>
                <a:custGeom>
                  <a:rect b="b" l="l" r="r" t="t"/>
                  <a:pathLst>
                    <a:path extrusionOk="0" fill="none" h="6618" w="19150">
                      <a:moveTo>
                        <a:pt x="1" y="6617"/>
                      </a:moveTo>
                      <a:lnTo>
                        <a:pt x="19150"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93"/>
                <p:cNvSpPr/>
                <p:nvPr/>
              </p:nvSpPr>
              <p:spPr>
                <a:xfrm>
                  <a:off x="4006702" y="3542548"/>
                  <a:ext cx="20174" cy="99044"/>
                </a:xfrm>
                <a:custGeom>
                  <a:rect b="b" l="l" r="r" t="t"/>
                  <a:pathLst>
                    <a:path extrusionOk="0" fill="none" h="12593" w="2565">
                      <a:moveTo>
                        <a:pt x="2565" y="0"/>
                      </a:moveTo>
                      <a:lnTo>
                        <a:pt x="0" y="1259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93"/>
                <p:cNvSpPr/>
                <p:nvPr/>
              </p:nvSpPr>
              <p:spPr>
                <a:xfrm>
                  <a:off x="3912700" y="3641584"/>
                  <a:ext cx="97817" cy="41779"/>
                </a:xfrm>
                <a:custGeom>
                  <a:rect b="b" l="l" r="r" t="t"/>
                  <a:pathLst>
                    <a:path extrusionOk="0" fill="none" h="5312" w="12437">
                      <a:moveTo>
                        <a:pt x="1" y="5311"/>
                      </a:moveTo>
                      <a:lnTo>
                        <a:pt x="12436"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93"/>
                <p:cNvSpPr/>
                <p:nvPr/>
              </p:nvSpPr>
              <p:spPr>
                <a:xfrm>
                  <a:off x="3875601" y="3503726"/>
                  <a:ext cx="68410" cy="89158"/>
                </a:xfrm>
                <a:custGeom>
                  <a:rect b="b" l="l" r="r" t="t"/>
                  <a:pathLst>
                    <a:path extrusionOk="0" fill="none" h="11336" w="8698">
                      <a:moveTo>
                        <a:pt x="8698" y="1"/>
                      </a:moveTo>
                      <a:lnTo>
                        <a:pt x="0" y="11335"/>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93"/>
                <p:cNvSpPr/>
                <p:nvPr/>
              </p:nvSpPr>
              <p:spPr>
                <a:xfrm>
                  <a:off x="3944003" y="3503726"/>
                  <a:ext cx="89441" cy="36163"/>
                </a:xfrm>
                <a:custGeom>
                  <a:rect b="b" l="l" r="r" t="t"/>
                  <a:pathLst>
                    <a:path extrusionOk="0" fill="none" h="4598" w="11372">
                      <a:moveTo>
                        <a:pt x="1" y="1"/>
                      </a:moveTo>
                      <a:lnTo>
                        <a:pt x="11372" y="459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93"/>
                <p:cNvSpPr/>
                <p:nvPr/>
              </p:nvSpPr>
              <p:spPr>
                <a:xfrm>
                  <a:off x="4033436" y="3490599"/>
                  <a:ext cx="132824" cy="49290"/>
                </a:xfrm>
                <a:custGeom>
                  <a:rect b="b" l="l" r="r" t="t"/>
                  <a:pathLst>
                    <a:path extrusionOk="0" fill="none" h="6267" w="16888">
                      <a:moveTo>
                        <a:pt x="1" y="6267"/>
                      </a:moveTo>
                      <a:lnTo>
                        <a:pt x="16888"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9" name="Google Shape;6599;p93"/>
                <p:cNvSpPr/>
                <p:nvPr/>
              </p:nvSpPr>
              <p:spPr>
                <a:xfrm>
                  <a:off x="4166252" y="3490599"/>
                  <a:ext cx="73459" cy="95528"/>
                </a:xfrm>
                <a:custGeom>
                  <a:rect b="b" l="l" r="r" t="t"/>
                  <a:pathLst>
                    <a:path extrusionOk="0" fill="none" h="12146" w="9340">
                      <a:moveTo>
                        <a:pt x="1" y="0"/>
                      </a:moveTo>
                      <a:lnTo>
                        <a:pt x="9339" y="12146"/>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0" name="Google Shape;6600;p93"/>
                <p:cNvSpPr/>
                <p:nvPr/>
              </p:nvSpPr>
              <p:spPr>
                <a:xfrm>
                  <a:off x="4027726" y="3539882"/>
                  <a:ext cx="211985" cy="39970"/>
                </a:xfrm>
                <a:custGeom>
                  <a:rect b="b" l="l" r="r" t="t"/>
                  <a:pathLst>
                    <a:path extrusionOk="0" fill="none" h="5082" w="26953">
                      <a:moveTo>
                        <a:pt x="26952" y="5081"/>
                      </a:moveTo>
                      <a:lnTo>
                        <a:pt x="1"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1" name="Google Shape;6601;p93"/>
                <p:cNvSpPr/>
                <p:nvPr/>
              </p:nvSpPr>
              <p:spPr>
                <a:xfrm>
                  <a:off x="4027726" y="3539882"/>
                  <a:ext cx="99720" cy="174878"/>
                </a:xfrm>
                <a:custGeom>
                  <a:rect b="b" l="l" r="r" t="t"/>
                  <a:pathLst>
                    <a:path extrusionOk="0" fill="none" h="22235" w="12679">
                      <a:moveTo>
                        <a:pt x="1" y="1"/>
                      </a:moveTo>
                      <a:lnTo>
                        <a:pt x="12678" y="2223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2" name="Google Shape;6602;p93"/>
                <p:cNvSpPr/>
                <p:nvPr/>
              </p:nvSpPr>
              <p:spPr>
                <a:xfrm>
                  <a:off x="4027726" y="3539882"/>
                  <a:ext cx="159754" cy="111707"/>
                </a:xfrm>
                <a:custGeom>
                  <a:rect b="b" l="l" r="r" t="t"/>
                  <a:pathLst>
                    <a:path extrusionOk="0" fill="none" h="14203" w="20312">
                      <a:moveTo>
                        <a:pt x="1" y="1"/>
                      </a:moveTo>
                      <a:lnTo>
                        <a:pt x="20311" y="1420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93"/>
                <p:cNvSpPr/>
                <p:nvPr/>
              </p:nvSpPr>
              <p:spPr>
                <a:xfrm>
                  <a:off x="4006702" y="3641584"/>
                  <a:ext cx="120743" cy="73176"/>
                </a:xfrm>
                <a:custGeom>
                  <a:rect b="b" l="l" r="r" t="t"/>
                  <a:pathLst>
                    <a:path extrusionOk="0" fill="none" h="9304" w="15352">
                      <a:moveTo>
                        <a:pt x="0" y="1"/>
                      </a:moveTo>
                      <a:lnTo>
                        <a:pt x="15351" y="9303"/>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93"/>
                <p:cNvSpPr/>
                <p:nvPr/>
              </p:nvSpPr>
              <p:spPr>
                <a:xfrm>
                  <a:off x="4006702" y="3641584"/>
                  <a:ext cx="39773" cy="140249"/>
                </a:xfrm>
                <a:custGeom>
                  <a:rect b="b" l="l" r="r" t="t"/>
                  <a:pathLst>
                    <a:path extrusionOk="0" fill="none" h="17832" w="5057">
                      <a:moveTo>
                        <a:pt x="5057" y="17832"/>
                      </a:moveTo>
                      <a:lnTo>
                        <a:pt x="0"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5" name="Google Shape;6605;p93"/>
                <p:cNvSpPr/>
                <p:nvPr/>
              </p:nvSpPr>
              <p:spPr>
                <a:xfrm>
                  <a:off x="3996423" y="3784585"/>
                  <a:ext cx="51862" cy="10280"/>
                </a:xfrm>
                <a:custGeom>
                  <a:rect b="b" l="l" r="r" t="t"/>
                  <a:pathLst>
                    <a:path extrusionOk="0" fill="none" h="1307" w="6594">
                      <a:moveTo>
                        <a:pt x="1" y="1307"/>
                      </a:moveTo>
                      <a:lnTo>
                        <a:pt x="6594"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6" name="Google Shape;6606;p93"/>
                <p:cNvSpPr/>
                <p:nvPr/>
              </p:nvSpPr>
              <p:spPr>
                <a:xfrm>
                  <a:off x="4048277" y="3784585"/>
                  <a:ext cx="47583" cy="68890"/>
                </a:xfrm>
                <a:custGeom>
                  <a:rect b="b" l="l" r="r" t="t"/>
                  <a:pathLst>
                    <a:path extrusionOk="0" fill="none" h="8759" w="6050">
                      <a:moveTo>
                        <a:pt x="1" y="0"/>
                      </a:moveTo>
                      <a:lnTo>
                        <a:pt x="6049" y="8758"/>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93"/>
                <p:cNvSpPr/>
                <p:nvPr/>
              </p:nvSpPr>
              <p:spPr>
                <a:xfrm>
                  <a:off x="4095947" y="3788392"/>
                  <a:ext cx="10280" cy="64894"/>
                </a:xfrm>
                <a:custGeom>
                  <a:rect b="b" l="l" r="r" t="t"/>
                  <a:pathLst>
                    <a:path extrusionOk="0" fill="none" h="8251" w="1307">
                      <a:moveTo>
                        <a:pt x="0" y="8250"/>
                      </a:moveTo>
                      <a:lnTo>
                        <a:pt x="1307" y="0"/>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93"/>
                <p:cNvSpPr/>
                <p:nvPr/>
              </p:nvSpPr>
              <p:spPr>
                <a:xfrm>
                  <a:off x="4095852" y="3853467"/>
                  <a:ext cx="45672" cy="15895"/>
                </a:xfrm>
                <a:custGeom>
                  <a:rect b="b" l="l" r="r" t="t"/>
                  <a:pathLst>
                    <a:path extrusionOk="0" fill="none" h="2021" w="5807">
                      <a:moveTo>
                        <a:pt x="0" y="0"/>
                      </a:moveTo>
                      <a:lnTo>
                        <a:pt x="5807" y="202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93"/>
                <p:cNvSpPr/>
                <p:nvPr/>
              </p:nvSpPr>
              <p:spPr>
                <a:xfrm>
                  <a:off x="4138567" y="3868308"/>
                  <a:ext cx="16469" cy="101710"/>
                </a:xfrm>
                <a:custGeom>
                  <a:rect b="b" l="l" r="r" t="t"/>
                  <a:pathLst>
                    <a:path extrusionOk="0" fill="none" h="12932" w="2094">
                      <a:moveTo>
                        <a:pt x="1" y="1"/>
                      </a:moveTo>
                      <a:lnTo>
                        <a:pt x="2093" y="1293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93"/>
                <p:cNvSpPr/>
                <p:nvPr/>
              </p:nvSpPr>
              <p:spPr>
                <a:xfrm>
                  <a:off x="3875601" y="3592876"/>
                  <a:ext cx="131110" cy="48716"/>
                </a:xfrm>
                <a:custGeom>
                  <a:rect b="b" l="l" r="r" t="t"/>
                  <a:pathLst>
                    <a:path extrusionOk="0" fill="none" h="6194" w="16670">
                      <a:moveTo>
                        <a:pt x="0" y="0"/>
                      </a:moveTo>
                      <a:lnTo>
                        <a:pt x="16669" y="6194"/>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93"/>
                <p:cNvSpPr/>
                <p:nvPr/>
              </p:nvSpPr>
              <p:spPr>
                <a:xfrm>
                  <a:off x="4164828" y="3394410"/>
                  <a:ext cx="26458" cy="93153"/>
                </a:xfrm>
                <a:custGeom>
                  <a:rect b="b" l="l" r="r" t="t"/>
                  <a:pathLst>
                    <a:path extrusionOk="0" fill="none" h="11844" w="3364">
                      <a:moveTo>
                        <a:pt x="0" y="11843"/>
                      </a:moveTo>
                      <a:lnTo>
                        <a:pt x="3363" y="1"/>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2" name="Google Shape;6612;p93"/>
                <p:cNvSpPr/>
                <p:nvPr/>
              </p:nvSpPr>
              <p:spPr>
                <a:xfrm>
                  <a:off x="4191278" y="3394410"/>
                  <a:ext cx="86586" cy="52719"/>
                </a:xfrm>
                <a:custGeom>
                  <a:rect b="b" l="l" r="r" t="t"/>
                  <a:pathLst>
                    <a:path extrusionOk="0" fill="none" h="6703" w="11009">
                      <a:moveTo>
                        <a:pt x="0" y="1"/>
                      </a:moveTo>
                      <a:lnTo>
                        <a:pt x="11008" y="6702"/>
                      </a:lnTo>
                    </a:path>
                  </a:pathLst>
                </a:custGeom>
                <a:noFill/>
                <a:ln cap="flat" cmpd="sng" w="95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3" name="Google Shape;6613;p93"/>
              <p:cNvGrpSpPr/>
              <p:nvPr/>
            </p:nvGrpSpPr>
            <p:grpSpPr>
              <a:xfrm>
                <a:off x="4180904" y="4251758"/>
                <a:ext cx="37783" cy="32420"/>
                <a:chOff x="4180904" y="4251758"/>
                <a:chExt cx="37783" cy="32420"/>
              </a:xfrm>
            </p:grpSpPr>
            <p:sp>
              <p:nvSpPr>
                <p:cNvPr id="6614" name="Google Shape;6614;p9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9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6" name="Google Shape;6616;p93"/>
              <p:cNvGrpSpPr/>
              <p:nvPr/>
            </p:nvGrpSpPr>
            <p:grpSpPr>
              <a:xfrm>
                <a:off x="4201644" y="4081324"/>
                <a:ext cx="37783" cy="32364"/>
                <a:chOff x="4201644" y="4081324"/>
                <a:chExt cx="37783" cy="32364"/>
              </a:xfrm>
            </p:grpSpPr>
            <p:sp>
              <p:nvSpPr>
                <p:cNvPr id="6617" name="Google Shape;6617;p9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9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9" name="Google Shape;6619;p93"/>
              <p:cNvGrpSpPr/>
              <p:nvPr/>
            </p:nvGrpSpPr>
            <p:grpSpPr>
              <a:xfrm>
                <a:off x="4284416" y="3887428"/>
                <a:ext cx="37783" cy="32451"/>
                <a:chOff x="4284416" y="3887428"/>
                <a:chExt cx="37783" cy="32451"/>
              </a:xfrm>
            </p:grpSpPr>
            <p:sp>
              <p:nvSpPr>
                <p:cNvPr id="6620" name="Google Shape;6620;p9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1" name="Google Shape;6621;p9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22" name="Google Shape;6622;p93"/>
              <p:cNvGrpSpPr/>
              <p:nvPr/>
            </p:nvGrpSpPr>
            <p:grpSpPr>
              <a:xfrm>
                <a:off x="4223721" y="3860404"/>
                <a:ext cx="37870" cy="32364"/>
                <a:chOff x="4223721" y="3860404"/>
                <a:chExt cx="37870" cy="32364"/>
              </a:xfrm>
            </p:grpSpPr>
            <p:sp>
              <p:nvSpPr>
                <p:cNvPr id="6623" name="Google Shape;6623;p9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4" name="Google Shape;6624;p9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25" name="Google Shape;6625;p93"/>
              <p:cNvGrpSpPr/>
              <p:nvPr/>
            </p:nvGrpSpPr>
            <p:grpSpPr>
              <a:xfrm>
                <a:off x="4104889" y="3699242"/>
                <a:ext cx="37776" cy="32357"/>
                <a:chOff x="4104889" y="3699242"/>
                <a:chExt cx="37776" cy="32357"/>
              </a:xfrm>
            </p:grpSpPr>
            <p:sp>
              <p:nvSpPr>
                <p:cNvPr id="6626" name="Google Shape;6626;p9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7" name="Google Shape;6627;p9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28" name="Google Shape;6628;p93"/>
              <p:cNvGrpSpPr/>
              <p:nvPr/>
            </p:nvGrpSpPr>
            <p:grpSpPr>
              <a:xfrm>
                <a:off x="4143608" y="3475121"/>
                <a:ext cx="37878" cy="32420"/>
                <a:chOff x="4143608" y="3475121"/>
                <a:chExt cx="37878" cy="32420"/>
              </a:xfrm>
            </p:grpSpPr>
            <p:sp>
              <p:nvSpPr>
                <p:cNvPr id="6629" name="Google Shape;6629;p9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0" name="Google Shape;6630;p9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1" name="Google Shape;6631;p93"/>
              <p:cNvGrpSpPr/>
              <p:nvPr/>
            </p:nvGrpSpPr>
            <p:grpSpPr>
              <a:xfrm>
                <a:off x="4217248" y="3570893"/>
                <a:ext cx="37776" cy="32364"/>
                <a:chOff x="4217248" y="3570893"/>
                <a:chExt cx="37776" cy="32364"/>
              </a:xfrm>
            </p:grpSpPr>
            <p:sp>
              <p:nvSpPr>
                <p:cNvPr id="6632" name="Google Shape;6632;p9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9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4" name="Google Shape;6634;p93"/>
              <p:cNvGrpSpPr/>
              <p:nvPr/>
            </p:nvGrpSpPr>
            <p:grpSpPr>
              <a:xfrm>
                <a:off x="4255307" y="3431612"/>
                <a:ext cx="37776" cy="32451"/>
                <a:chOff x="4255307" y="3431612"/>
                <a:chExt cx="37776" cy="32451"/>
              </a:xfrm>
            </p:grpSpPr>
            <p:sp>
              <p:nvSpPr>
                <p:cNvPr id="6635" name="Google Shape;6635;p9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6" name="Google Shape;6636;p9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7" name="Google Shape;6637;p93"/>
              <p:cNvGrpSpPr/>
              <p:nvPr/>
            </p:nvGrpSpPr>
            <p:grpSpPr>
              <a:xfrm>
                <a:off x="3853052" y="3577398"/>
                <a:ext cx="37776" cy="32420"/>
                <a:chOff x="3853052" y="3577398"/>
                <a:chExt cx="37776" cy="32420"/>
              </a:xfrm>
            </p:grpSpPr>
            <p:sp>
              <p:nvSpPr>
                <p:cNvPr id="6638" name="Google Shape;6638;p9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9" name="Google Shape;6639;p9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40" name="Google Shape;6640;p93"/>
              <p:cNvGrpSpPr/>
              <p:nvPr/>
            </p:nvGrpSpPr>
            <p:grpSpPr>
              <a:xfrm>
                <a:off x="4039908" y="3412107"/>
                <a:ext cx="37776" cy="32357"/>
                <a:chOff x="4039908" y="3412107"/>
                <a:chExt cx="37776" cy="32357"/>
              </a:xfrm>
            </p:grpSpPr>
            <p:sp>
              <p:nvSpPr>
                <p:cNvPr id="6641" name="Google Shape;6641;p9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2" name="Google Shape;6642;p9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43" name="Google Shape;6643;p93"/>
              <p:cNvGrpSpPr/>
              <p:nvPr/>
            </p:nvGrpSpPr>
            <p:grpSpPr>
              <a:xfrm>
                <a:off x="4017360" y="3342061"/>
                <a:ext cx="37870" cy="32380"/>
                <a:chOff x="4017360" y="3342061"/>
                <a:chExt cx="37870" cy="32380"/>
              </a:xfrm>
            </p:grpSpPr>
            <p:sp>
              <p:nvSpPr>
                <p:cNvPr id="6644" name="Google Shape;6644;p9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9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46" name="Google Shape;6646;p9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9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48" name="Google Shape;6648;p93"/>
              <p:cNvGrpSpPr/>
              <p:nvPr/>
            </p:nvGrpSpPr>
            <p:grpSpPr>
              <a:xfrm>
                <a:off x="3750870" y="3418650"/>
                <a:ext cx="37776" cy="32380"/>
                <a:chOff x="3750870" y="3418650"/>
                <a:chExt cx="37776" cy="32380"/>
              </a:xfrm>
            </p:grpSpPr>
            <p:sp>
              <p:nvSpPr>
                <p:cNvPr id="6649" name="Google Shape;6649;p9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0" name="Google Shape;6650;p9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1" name="Google Shape;6651;p93"/>
              <p:cNvGrpSpPr/>
              <p:nvPr/>
            </p:nvGrpSpPr>
            <p:grpSpPr>
              <a:xfrm>
                <a:off x="3632509" y="3274438"/>
                <a:ext cx="37783" cy="32357"/>
                <a:chOff x="3632509" y="3274438"/>
                <a:chExt cx="37783" cy="32357"/>
              </a:xfrm>
            </p:grpSpPr>
            <p:sp>
              <p:nvSpPr>
                <p:cNvPr id="6652" name="Google Shape;6652;p9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3" name="Google Shape;6653;p9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4" name="Google Shape;6654;p93"/>
              <p:cNvGrpSpPr/>
              <p:nvPr/>
            </p:nvGrpSpPr>
            <p:grpSpPr>
              <a:xfrm>
                <a:off x="3906424" y="3297561"/>
                <a:ext cx="37776" cy="32451"/>
                <a:chOff x="3906424" y="3297561"/>
                <a:chExt cx="37776" cy="32451"/>
              </a:xfrm>
            </p:grpSpPr>
            <p:sp>
              <p:nvSpPr>
                <p:cNvPr id="6655" name="Google Shape;6655;p9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9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57" name="Google Shape;6657;p93"/>
              <p:cNvGrpSpPr/>
              <p:nvPr/>
            </p:nvGrpSpPr>
            <p:grpSpPr>
              <a:xfrm>
                <a:off x="3866084" y="3412107"/>
                <a:ext cx="37776" cy="32357"/>
                <a:chOff x="3866084" y="3412107"/>
                <a:chExt cx="37776" cy="32357"/>
              </a:xfrm>
            </p:grpSpPr>
            <p:sp>
              <p:nvSpPr>
                <p:cNvPr id="6658" name="Google Shape;6658;p9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9" name="Google Shape;6659;p9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60" name="Google Shape;6660;p93"/>
              <p:cNvGrpSpPr/>
              <p:nvPr/>
            </p:nvGrpSpPr>
            <p:grpSpPr>
              <a:xfrm>
                <a:off x="4023919" y="3766409"/>
                <a:ext cx="37783" cy="32357"/>
                <a:chOff x="4023919" y="3766409"/>
                <a:chExt cx="37783" cy="32357"/>
              </a:xfrm>
            </p:grpSpPr>
            <p:sp>
              <p:nvSpPr>
                <p:cNvPr id="6661" name="Google Shape;6661;p9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9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63" name="Google Shape;6663;p93"/>
              <p:cNvGrpSpPr/>
              <p:nvPr/>
            </p:nvGrpSpPr>
            <p:grpSpPr>
              <a:xfrm>
                <a:off x="3973882" y="3779449"/>
                <a:ext cx="37776" cy="32357"/>
                <a:chOff x="3973882" y="3779449"/>
                <a:chExt cx="37776" cy="32357"/>
              </a:xfrm>
            </p:grpSpPr>
            <p:sp>
              <p:nvSpPr>
                <p:cNvPr id="6664" name="Google Shape;6664;p9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9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66" name="Google Shape;6666;p93"/>
              <p:cNvGrpSpPr/>
              <p:nvPr/>
            </p:nvGrpSpPr>
            <p:grpSpPr>
              <a:xfrm>
                <a:off x="4073398" y="3838028"/>
                <a:ext cx="37776" cy="32380"/>
                <a:chOff x="4073398" y="3838028"/>
                <a:chExt cx="37776" cy="32380"/>
              </a:xfrm>
            </p:grpSpPr>
            <p:sp>
              <p:nvSpPr>
                <p:cNvPr id="6667" name="Google Shape;6667;p9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8" name="Google Shape;6668;p9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69" name="Google Shape;6669;p93"/>
              <p:cNvGrpSpPr/>
              <p:nvPr/>
            </p:nvGrpSpPr>
            <p:grpSpPr>
              <a:xfrm>
                <a:off x="4342672" y="4144496"/>
                <a:ext cx="37752" cy="32364"/>
                <a:chOff x="4342672" y="4144496"/>
                <a:chExt cx="37752" cy="32364"/>
              </a:xfrm>
            </p:grpSpPr>
            <p:sp>
              <p:nvSpPr>
                <p:cNvPr id="6670" name="Google Shape;6670;p9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9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2" name="Google Shape;6672;p93"/>
              <p:cNvGrpSpPr/>
              <p:nvPr/>
            </p:nvGrpSpPr>
            <p:grpSpPr>
              <a:xfrm>
                <a:off x="4406386" y="4056872"/>
                <a:ext cx="37783" cy="32364"/>
                <a:chOff x="4406386" y="4056872"/>
                <a:chExt cx="37783" cy="32364"/>
              </a:xfrm>
            </p:grpSpPr>
            <p:sp>
              <p:nvSpPr>
                <p:cNvPr id="6673" name="Google Shape;6673;p9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4" name="Google Shape;6674;p9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5" name="Google Shape;6675;p93"/>
              <p:cNvGrpSpPr/>
              <p:nvPr/>
            </p:nvGrpSpPr>
            <p:grpSpPr>
              <a:xfrm>
                <a:off x="4284416" y="4245254"/>
                <a:ext cx="37783" cy="32357"/>
                <a:chOff x="4284416" y="4245254"/>
                <a:chExt cx="37783" cy="32357"/>
              </a:xfrm>
            </p:grpSpPr>
            <p:sp>
              <p:nvSpPr>
                <p:cNvPr id="6676" name="Google Shape;6676;p9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7" name="Google Shape;6677;p9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8" name="Google Shape;6678;p93"/>
              <p:cNvGrpSpPr/>
              <p:nvPr/>
            </p:nvGrpSpPr>
            <p:grpSpPr>
              <a:xfrm>
                <a:off x="4219057" y="4331258"/>
                <a:ext cx="37776" cy="32364"/>
                <a:chOff x="4219057" y="4331258"/>
                <a:chExt cx="37776" cy="32364"/>
              </a:xfrm>
            </p:grpSpPr>
            <p:sp>
              <p:nvSpPr>
                <p:cNvPr id="6679" name="Google Shape;6679;p9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0" name="Google Shape;6680;p9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1" name="Google Shape;6681;p93"/>
              <p:cNvGrpSpPr/>
              <p:nvPr/>
            </p:nvGrpSpPr>
            <p:grpSpPr>
              <a:xfrm>
                <a:off x="4204122" y="4141688"/>
                <a:ext cx="33497" cy="28699"/>
                <a:chOff x="4204122" y="4141688"/>
                <a:chExt cx="33497" cy="28699"/>
              </a:xfrm>
            </p:grpSpPr>
            <p:sp>
              <p:nvSpPr>
                <p:cNvPr id="6682" name="Google Shape;6682;p9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9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4" name="Google Shape;6684;p93"/>
              <p:cNvGrpSpPr/>
              <p:nvPr/>
            </p:nvGrpSpPr>
            <p:grpSpPr>
              <a:xfrm>
                <a:off x="4301546" y="4003869"/>
                <a:ext cx="38916" cy="33324"/>
                <a:chOff x="4301546" y="4003869"/>
                <a:chExt cx="38916" cy="33324"/>
              </a:xfrm>
            </p:grpSpPr>
            <p:sp>
              <p:nvSpPr>
                <p:cNvPr id="6685" name="Google Shape;6685;p9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9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7" name="Google Shape;6687;p93"/>
              <p:cNvGrpSpPr/>
              <p:nvPr/>
            </p:nvGrpSpPr>
            <p:grpSpPr>
              <a:xfrm>
                <a:off x="4210681" y="3924669"/>
                <a:ext cx="36549" cy="31366"/>
                <a:chOff x="4210681" y="3924669"/>
                <a:chExt cx="36549" cy="31366"/>
              </a:xfrm>
            </p:grpSpPr>
            <p:sp>
              <p:nvSpPr>
                <p:cNvPr id="6688" name="Google Shape;6688;p9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9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90" name="Google Shape;6690;p93"/>
              <p:cNvGrpSpPr/>
              <p:nvPr/>
            </p:nvGrpSpPr>
            <p:grpSpPr>
              <a:xfrm>
                <a:off x="3987771" y="3628874"/>
                <a:ext cx="31499" cy="26993"/>
                <a:chOff x="3987771" y="3628874"/>
                <a:chExt cx="31499" cy="26993"/>
              </a:xfrm>
            </p:grpSpPr>
            <p:sp>
              <p:nvSpPr>
                <p:cNvPr id="6691" name="Google Shape;6691;p9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9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93" name="Google Shape;6693;p93"/>
              <p:cNvGrpSpPr/>
              <p:nvPr/>
            </p:nvGrpSpPr>
            <p:grpSpPr>
              <a:xfrm>
                <a:off x="4087382" y="3775674"/>
                <a:ext cx="31405" cy="26898"/>
                <a:chOff x="4087382" y="3775674"/>
                <a:chExt cx="31405" cy="26898"/>
              </a:xfrm>
            </p:grpSpPr>
            <p:sp>
              <p:nvSpPr>
                <p:cNvPr id="6694" name="Google Shape;6694;p9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5" name="Google Shape;6695;p9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96" name="Google Shape;6696;p93"/>
              <p:cNvGrpSpPr/>
              <p:nvPr/>
            </p:nvGrpSpPr>
            <p:grpSpPr>
              <a:xfrm>
                <a:off x="4118873" y="3856637"/>
                <a:ext cx="31405" cy="26906"/>
                <a:chOff x="4118873" y="3856637"/>
                <a:chExt cx="31405" cy="26906"/>
              </a:xfrm>
            </p:grpSpPr>
            <p:sp>
              <p:nvSpPr>
                <p:cNvPr id="6697" name="Google Shape;6697;p9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8" name="Google Shape;6698;p9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99" name="Google Shape;6699;p93"/>
              <p:cNvGrpSpPr/>
              <p:nvPr/>
            </p:nvGrpSpPr>
            <p:grpSpPr>
              <a:xfrm>
                <a:off x="4168541" y="3639523"/>
                <a:ext cx="31499" cy="26906"/>
                <a:chOff x="4168541" y="3639523"/>
                <a:chExt cx="31499" cy="26906"/>
              </a:xfrm>
            </p:grpSpPr>
            <p:sp>
              <p:nvSpPr>
                <p:cNvPr id="6700" name="Google Shape;6700;p9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1" name="Google Shape;6701;p9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2" name="Google Shape;6702;p93"/>
              <p:cNvGrpSpPr/>
              <p:nvPr/>
            </p:nvGrpSpPr>
            <p:grpSpPr>
              <a:xfrm>
                <a:off x="3965789" y="3393545"/>
                <a:ext cx="31405" cy="26945"/>
                <a:chOff x="3965789" y="3393545"/>
                <a:chExt cx="31405" cy="26945"/>
              </a:xfrm>
            </p:grpSpPr>
            <p:sp>
              <p:nvSpPr>
                <p:cNvPr id="6703" name="Google Shape;6703;p9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4" name="Google Shape;6704;p9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5" name="Google Shape;6705;p93"/>
              <p:cNvGrpSpPr/>
              <p:nvPr/>
            </p:nvGrpSpPr>
            <p:grpSpPr>
              <a:xfrm>
                <a:off x="3925166" y="3491008"/>
                <a:ext cx="31405" cy="27001"/>
                <a:chOff x="3925166" y="3491008"/>
                <a:chExt cx="31405" cy="27001"/>
              </a:xfrm>
            </p:grpSpPr>
            <p:sp>
              <p:nvSpPr>
                <p:cNvPr id="6706" name="Google Shape;6706;p9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9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8" name="Google Shape;6708;p93"/>
              <p:cNvGrpSpPr/>
              <p:nvPr/>
            </p:nvGrpSpPr>
            <p:grpSpPr>
              <a:xfrm>
                <a:off x="3682845" y="3340976"/>
                <a:ext cx="31397" cy="26898"/>
                <a:chOff x="3682845" y="3340976"/>
                <a:chExt cx="31397" cy="26898"/>
              </a:xfrm>
            </p:grpSpPr>
            <p:sp>
              <p:nvSpPr>
                <p:cNvPr id="6709" name="Google Shape;6709;p9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0" name="Google Shape;6710;p9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1" name="Google Shape;6711;p93"/>
              <p:cNvGrpSpPr/>
              <p:nvPr/>
            </p:nvGrpSpPr>
            <p:grpSpPr>
              <a:xfrm>
                <a:off x="3795393" y="3353725"/>
                <a:ext cx="31499" cy="26993"/>
                <a:chOff x="3795393" y="3353725"/>
                <a:chExt cx="31499" cy="26993"/>
              </a:xfrm>
            </p:grpSpPr>
            <p:sp>
              <p:nvSpPr>
                <p:cNvPr id="6712" name="Google Shape;6712;p9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3" name="Google Shape;6713;p9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4" name="Google Shape;6714;p93"/>
              <p:cNvGrpSpPr/>
              <p:nvPr/>
            </p:nvGrpSpPr>
            <p:grpSpPr>
              <a:xfrm>
                <a:off x="4176909" y="4363221"/>
                <a:ext cx="38924" cy="33316"/>
                <a:chOff x="4176909" y="4363221"/>
                <a:chExt cx="38924" cy="33316"/>
              </a:xfrm>
            </p:grpSpPr>
            <p:sp>
              <p:nvSpPr>
                <p:cNvPr id="6715" name="Google Shape;6715;p9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6" name="Google Shape;6716;p9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7" name="Google Shape;6717;p93"/>
              <p:cNvGrpSpPr/>
              <p:nvPr/>
            </p:nvGrpSpPr>
            <p:grpSpPr>
              <a:xfrm>
                <a:off x="4226191" y="4007660"/>
                <a:ext cx="33560" cy="28770"/>
                <a:chOff x="4226191" y="4007660"/>
                <a:chExt cx="33560" cy="28770"/>
              </a:xfrm>
            </p:grpSpPr>
            <p:sp>
              <p:nvSpPr>
                <p:cNvPr id="6718" name="Google Shape;6718;p9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9" name="Google Shape;6719;p9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0" name="Google Shape;6720;p93"/>
              <p:cNvGrpSpPr/>
              <p:nvPr/>
            </p:nvGrpSpPr>
            <p:grpSpPr>
              <a:xfrm>
                <a:off x="3597785" y="3377045"/>
                <a:ext cx="33591" cy="28699"/>
                <a:chOff x="3597785" y="3377045"/>
                <a:chExt cx="33591" cy="28699"/>
              </a:xfrm>
            </p:grpSpPr>
            <p:sp>
              <p:nvSpPr>
                <p:cNvPr id="6721" name="Google Shape;6721;p9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2" name="Google Shape;6722;p9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3" name="Google Shape;6723;p93"/>
              <p:cNvGrpSpPr/>
              <p:nvPr/>
            </p:nvGrpSpPr>
            <p:grpSpPr>
              <a:xfrm>
                <a:off x="3887870" y="3669796"/>
                <a:ext cx="33591" cy="28692"/>
                <a:chOff x="3887870" y="3669796"/>
                <a:chExt cx="33591" cy="28692"/>
              </a:xfrm>
            </p:grpSpPr>
            <p:sp>
              <p:nvSpPr>
                <p:cNvPr id="6724" name="Google Shape;6724;p9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5" name="Google Shape;6725;p9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6" name="Google Shape;6726;p93"/>
              <p:cNvGrpSpPr/>
              <p:nvPr/>
            </p:nvGrpSpPr>
            <p:grpSpPr>
              <a:xfrm>
                <a:off x="3818320" y="3481625"/>
                <a:ext cx="33497" cy="28770"/>
                <a:chOff x="3818320" y="3481625"/>
                <a:chExt cx="33497" cy="28770"/>
              </a:xfrm>
            </p:grpSpPr>
            <p:sp>
              <p:nvSpPr>
                <p:cNvPr id="6727" name="Google Shape;6727;p9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8" name="Google Shape;6728;p9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9" name="Google Shape;6729;p93"/>
              <p:cNvGrpSpPr/>
              <p:nvPr/>
            </p:nvGrpSpPr>
            <p:grpSpPr>
              <a:xfrm>
                <a:off x="4278139" y="4120948"/>
                <a:ext cx="37492" cy="32129"/>
                <a:chOff x="4278139" y="4120948"/>
                <a:chExt cx="37492" cy="32129"/>
              </a:xfrm>
            </p:grpSpPr>
            <p:sp>
              <p:nvSpPr>
                <p:cNvPr id="6730" name="Google Shape;6730;p9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1" name="Google Shape;6731;p9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2" name="Google Shape;6732;p93"/>
              <p:cNvGrpSpPr/>
              <p:nvPr/>
            </p:nvGrpSpPr>
            <p:grpSpPr>
              <a:xfrm>
                <a:off x="4419898" y="3977388"/>
                <a:ext cx="33497" cy="28692"/>
                <a:chOff x="4419898" y="3977388"/>
                <a:chExt cx="33497" cy="28692"/>
              </a:xfrm>
            </p:grpSpPr>
            <p:sp>
              <p:nvSpPr>
                <p:cNvPr id="6733" name="Google Shape;6733;p9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4" name="Google Shape;6734;p9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5" name="Google Shape;6735;p93"/>
              <p:cNvGrpSpPr/>
              <p:nvPr/>
            </p:nvGrpSpPr>
            <p:grpSpPr>
              <a:xfrm>
                <a:off x="4158930" y="4034684"/>
                <a:ext cx="33497" cy="28762"/>
                <a:chOff x="4158930" y="4034684"/>
                <a:chExt cx="33497" cy="28762"/>
              </a:xfrm>
            </p:grpSpPr>
            <p:sp>
              <p:nvSpPr>
                <p:cNvPr id="6736" name="Google Shape;6736;p9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7" name="Google Shape;6737;p9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8" name="Google Shape;6738;p93"/>
              <p:cNvGrpSpPr/>
              <p:nvPr/>
            </p:nvGrpSpPr>
            <p:grpSpPr>
              <a:xfrm>
                <a:off x="4134949" y="3957049"/>
                <a:ext cx="33497" cy="28770"/>
                <a:chOff x="4134949" y="3957049"/>
                <a:chExt cx="33497" cy="28770"/>
              </a:xfrm>
            </p:grpSpPr>
            <p:sp>
              <p:nvSpPr>
                <p:cNvPr id="6739" name="Google Shape;6739;p9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0" name="Google Shape;6740;p9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1" name="Google Shape;6741;p93"/>
              <p:cNvGrpSpPr/>
              <p:nvPr/>
            </p:nvGrpSpPr>
            <p:grpSpPr>
              <a:xfrm>
                <a:off x="4193653" y="4184403"/>
                <a:ext cx="43580" cy="37264"/>
                <a:chOff x="4193653" y="4184403"/>
                <a:chExt cx="43580" cy="37264"/>
              </a:xfrm>
            </p:grpSpPr>
            <p:sp>
              <p:nvSpPr>
                <p:cNvPr id="6742" name="Google Shape;6742;p9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3" name="Google Shape;6743;p9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4" name="Google Shape;6744;p93"/>
              <p:cNvGrpSpPr/>
              <p:nvPr/>
            </p:nvGrpSpPr>
            <p:grpSpPr>
              <a:xfrm>
                <a:off x="4343600" y="3943844"/>
                <a:ext cx="43580" cy="37312"/>
                <a:chOff x="4343600" y="3943844"/>
                <a:chExt cx="43580" cy="37312"/>
              </a:xfrm>
            </p:grpSpPr>
            <p:sp>
              <p:nvSpPr>
                <p:cNvPr id="6745" name="Google Shape;6745;p9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6" name="Google Shape;6746;p9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7" name="Google Shape;6747;p93"/>
              <p:cNvGrpSpPr/>
              <p:nvPr/>
            </p:nvGrpSpPr>
            <p:grpSpPr>
              <a:xfrm>
                <a:off x="4172339" y="3381693"/>
                <a:ext cx="31499" cy="27001"/>
                <a:chOff x="4172339" y="3381693"/>
                <a:chExt cx="31499" cy="27001"/>
              </a:xfrm>
            </p:grpSpPr>
            <p:sp>
              <p:nvSpPr>
                <p:cNvPr id="6748" name="Google Shape;6748;p9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9" name="Google Shape;6749;p9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3" name="Shape 6753"/>
        <p:cNvGrpSpPr/>
        <p:nvPr/>
      </p:nvGrpSpPr>
      <p:grpSpPr>
        <a:xfrm>
          <a:off x="0" y="0"/>
          <a:ext cx="0" cy="0"/>
          <a:chOff x="0" y="0"/>
          <a:chExt cx="0" cy="0"/>
        </a:xfrm>
      </p:grpSpPr>
      <p:grpSp>
        <p:nvGrpSpPr>
          <p:cNvPr id="6754" name="Google Shape;6754;p94"/>
          <p:cNvGrpSpPr/>
          <p:nvPr/>
        </p:nvGrpSpPr>
        <p:grpSpPr>
          <a:xfrm>
            <a:off x="729274" y="969771"/>
            <a:ext cx="2507799" cy="206238"/>
            <a:chOff x="106648" y="895722"/>
            <a:chExt cx="4481414" cy="374299"/>
          </a:xfrm>
        </p:grpSpPr>
        <p:grpSp>
          <p:nvGrpSpPr>
            <p:cNvPr id="6755" name="Google Shape;6755;p94"/>
            <p:cNvGrpSpPr/>
            <p:nvPr/>
          </p:nvGrpSpPr>
          <p:grpSpPr>
            <a:xfrm>
              <a:off x="2233276" y="895722"/>
              <a:ext cx="1082667" cy="223591"/>
              <a:chOff x="4808316" y="2800065"/>
              <a:chExt cx="1999386" cy="412910"/>
            </a:xfrm>
          </p:grpSpPr>
          <p:sp>
            <p:nvSpPr>
              <p:cNvPr id="6756" name="Google Shape;6756;p9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57" name="Google Shape;6757;p94"/>
              <p:cNvGrpSpPr/>
              <p:nvPr/>
            </p:nvGrpSpPr>
            <p:grpSpPr>
              <a:xfrm>
                <a:off x="4808316" y="2800065"/>
                <a:ext cx="92400" cy="411825"/>
                <a:chOff x="845575" y="2563700"/>
                <a:chExt cx="92400" cy="411825"/>
              </a:xfrm>
            </p:grpSpPr>
            <p:cxnSp>
              <p:nvCxnSpPr>
                <p:cNvPr id="6758" name="Google Shape;6758;p9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59" name="Google Shape;6759;p9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760" name="Google Shape;6760;p94"/>
            <p:cNvGrpSpPr/>
            <p:nvPr/>
          </p:nvGrpSpPr>
          <p:grpSpPr>
            <a:xfrm>
              <a:off x="106648" y="895722"/>
              <a:ext cx="1088401" cy="223591"/>
              <a:chOff x="881025" y="2800065"/>
              <a:chExt cx="2009975" cy="412910"/>
            </a:xfrm>
          </p:grpSpPr>
          <p:sp>
            <p:nvSpPr>
              <p:cNvPr id="6761" name="Google Shape;6761;p9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62" name="Google Shape;6762;p94"/>
              <p:cNvGrpSpPr/>
              <p:nvPr/>
            </p:nvGrpSpPr>
            <p:grpSpPr>
              <a:xfrm>
                <a:off x="881025" y="2800065"/>
                <a:ext cx="92400" cy="411825"/>
                <a:chOff x="845575" y="2563700"/>
                <a:chExt cx="92400" cy="411825"/>
              </a:xfrm>
            </p:grpSpPr>
            <p:cxnSp>
              <p:nvCxnSpPr>
                <p:cNvPr id="6763" name="Google Shape;6763;p9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64" name="Google Shape;6764;p9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765" name="Google Shape;6765;p94"/>
            <p:cNvGrpSpPr/>
            <p:nvPr/>
          </p:nvGrpSpPr>
          <p:grpSpPr>
            <a:xfrm>
              <a:off x="1172346" y="1047018"/>
              <a:ext cx="1083151" cy="223003"/>
              <a:chOff x="2849073" y="3079467"/>
              <a:chExt cx="2000279" cy="411825"/>
            </a:xfrm>
          </p:grpSpPr>
          <p:sp>
            <p:nvSpPr>
              <p:cNvPr id="6766" name="Google Shape;6766;p9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67" name="Google Shape;6767;p94"/>
              <p:cNvGrpSpPr/>
              <p:nvPr/>
            </p:nvGrpSpPr>
            <p:grpSpPr>
              <a:xfrm rot="10800000">
                <a:off x="2849073" y="3079467"/>
                <a:ext cx="92400" cy="411825"/>
                <a:chOff x="2070100" y="2563700"/>
                <a:chExt cx="92400" cy="411825"/>
              </a:xfrm>
            </p:grpSpPr>
            <p:cxnSp>
              <p:nvCxnSpPr>
                <p:cNvPr id="6768" name="Google Shape;6768;p9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69" name="Google Shape;6769;p9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770" name="Google Shape;6770;p94"/>
            <p:cNvGrpSpPr/>
            <p:nvPr/>
          </p:nvGrpSpPr>
          <p:grpSpPr>
            <a:xfrm>
              <a:off x="3290132" y="1047018"/>
              <a:ext cx="1297930" cy="223003"/>
              <a:chOff x="6760035" y="3079467"/>
              <a:chExt cx="2396915" cy="411825"/>
            </a:xfrm>
          </p:grpSpPr>
          <p:sp>
            <p:nvSpPr>
              <p:cNvPr id="6771" name="Google Shape;6771;p9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72" name="Google Shape;6772;p94"/>
              <p:cNvGrpSpPr/>
              <p:nvPr/>
            </p:nvGrpSpPr>
            <p:grpSpPr>
              <a:xfrm rot="10800000">
                <a:off x="6760035" y="3079467"/>
                <a:ext cx="92400" cy="411825"/>
                <a:chOff x="2070100" y="2563700"/>
                <a:chExt cx="92400" cy="411825"/>
              </a:xfrm>
            </p:grpSpPr>
            <p:cxnSp>
              <p:nvCxnSpPr>
                <p:cNvPr id="6773" name="Google Shape;6773;p9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74" name="Google Shape;6774;p9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6775" name="Google Shape;6775;p94"/>
          <p:cNvGrpSpPr/>
          <p:nvPr/>
        </p:nvGrpSpPr>
        <p:grpSpPr>
          <a:xfrm>
            <a:off x="2147036" y="3369142"/>
            <a:ext cx="1086701" cy="799429"/>
            <a:chOff x="2183288" y="3555572"/>
            <a:chExt cx="1136241" cy="835873"/>
          </a:xfrm>
        </p:grpSpPr>
        <p:sp>
          <p:nvSpPr>
            <p:cNvPr id="6776" name="Google Shape;6776;p9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77" name="Google Shape;6777;p94"/>
            <p:cNvGrpSpPr/>
            <p:nvPr/>
          </p:nvGrpSpPr>
          <p:grpSpPr>
            <a:xfrm>
              <a:off x="2205895" y="3637269"/>
              <a:ext cx="1089848" cy="724994"/>
              <a:chOff x="2205895" y="3637269"/>
              <a:chExt cx="1089848" cy="724994"/>
            </a:xfrm>
          </p:grpSpPr>
          <p:sp>
            <p:nvSpPr>
              <p:cNvPr id="6778" name="Google Shape;6778;p9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9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0" name="Google Shape;6780;p9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1" name="Google Shape;6781;p9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2" name="Google Shape;6782;p9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3" name="Google Shape;6783;p9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84" name="Google Shape;6784;p9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85" name="Google Shape;6785;p9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sm" w="sm" type="none"/>
            </a:ln>
          </p:spPr>
        </p:cxnSp>
        <p:grpSp>
          <p:nvGrpSpPr>
            <p:cNvPr id="6786" name="Google Shape;6786;p94"/>
            <p:cNvGrpSpPr/>
            <p:nvPr/>
          </p:nvGrpSpPr>
          <p:grpSpPr>
            <a:xfrm>
              <a:off x="3173850" y="3779427"/>
              <a:ext cx="145678" cy="70048"/>
              <a:chOff x="3173850" y="3779427"/>
              <a:chExt cx="145678" cy="70048"/>
            </a:xfrm>
          </p:grpSpPr>
          <p:cxnSp>
            <p:nvCxnSpPr>
              <p:cNvPr id="6787" name="Google Shape;6787;p94"/>
              <p:cNvCxnSpPr/>
              <p:nvPr/>
            </p:nvCxnSpPr>
            <p:spPr>
              <a:xfrm rot="10800000">
                <a:off x="3173850" y="3817250"/>
                <a:ext cx="94500" cy="0"/>
              </a:xfrm>
              <a:prstGeom prst="straightConnector1">
                <a:avLst/>
              </a:prstGeom>
              <a:noFill/>
              <a:ln cap="flat" cmpd="sng" w="9525">
                <a:solidFill>
                  <a:srgbClr val="BAC8D3"/>
                </a:solidFill>
                <a:prstDash val="solid"/>
                <a:round/>
                <a:headEnd len="sm" w="sm" type="none"/>
                <a:tailEnd len="med" w="med" type="diamond"/>
              </a:ln>
            </p:spPr>
          </p:cxnSp>
          <p:sp>
            <p:nvSpPr>
              <p:cNvPr id="6788" name="Google Shape;6788;p9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89" name="Google Shape;6789;p94"/>
            <p:cNvGrpSpPr/>
            <p:nvPr/>
          </p:nvGrpSpPr>
          <p:grpSpPr>
            <a:xfrm>
              <a:off x="2183288" y="4139483"/>
              <a:ext cx="145133" cy="70048"/>
              <a:chOff x="2183288" y="4139484"/>
              <a:chExt cx="145133" cy="70048"/>
            </a:xfrm>
          </p:grpSpPr>
          <p:cxnSp>
            <p:nvCxnSpPr>
              <p:cNvPr id="6790" name="Google Shape;6790;p9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sm" w="sm" type="none"/>
              </a:ln>
            </p:spPr>
          </p:cxnSp>
          <p:sp>
            <p:nvSpPr>
              <p:cNvPr id="6791" name="Google Shape;6791;p9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92" name="Google Shape;6792;p9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93" name="Google Shape;6793;p9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sm" w="sm" type="none"/>
            </a:ln>
          </p:spPr>
        </p:cxnSp>
        <p:grpSp>
          <p:nvGrpSpPr>
            <p:cNvPr id="6794" name="Google Shape;6794;p94"/>
            <p:cNvGrpSpPr/>
            <p:nvPr/>
          </p:nvGrpSpPr>
          <p:grpSpPr>
            <a:xfrm>
              <a:off x="2943836" y="4268886"/>
              <a:ext cx="60717" cy="122559"/>
              <a:chOff x="2943836" y="4268886"/>
              <a:chExt cx="60717" cy="122559"/>
            </a:xfrm>
          </p:grpSpPr>
          <p:sp>
            <p:nvSpPr>
              <p:cNvPr id="6795" name="Google Shape;6795;p9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96" name="Google Shape;6796;p9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sm" w="sm" type="none"/>
              </a:ln>
            </p:spPr>
          </p:cxnSp>
        </p:grpSp>
      </p:grpSp>
      <p:grpSp>
        <p:nvGrpSpPr>
          <p:cNvPr id="6797" name="Google Shape;6797;p94"/>
          <p:cNvGrpSpPr/>
          <p:nvPr/>
        </p:nvGrpSpPr>
        <p:grpSpPr>
          <a:xfrm>
            <a:off x="3409981" y="1290142"/>
            <a:ext cx="1675870" cy="758252"/>
            <a:chOff x="3530532" y="1496185"/>
            <a:chExt cx="1562000" cy="706731"/>
          </a:xfrm>
        </p:grpSpPr>
        <p:cxnSp>
          <p:nvCxnSpPr>
            <p:cNvPr id="6798" name="Google Shape;6798;p94"/>
            <p:cNvCxnSpPr/>
            <p:nvPr/>
          </p:nvCxnSpPr>
          <p:spPr>
            <a:xfrm>
              <a:off x="3583832" y="1857562"/>
              <a:ext cx="1508700" cy="0"/>
            </a:xfrm>
            <a:prstGeom prst="straightConnector1">
              <a:avLst/>
            </a:prstGeom>
            <a:noFill/>
            <a:ln cap="flat" cmpd="sng" w="28575">
              <a:solidFill>
                <a:srgbClr val="A5B7C6"/>
              </a:solidFill>
              <a:prstDash val="solid"/>
              <a:round/>
              <a:headEnd len="sm" w="sm" type="none"/>
              <a:tailEnd len="med" w="med" type="triangle"/>
            </a:ln>
          </p:spPr>
        </p:cxnSp>
        <p:grpSp>
          <p:nvGrpSpPr>
            <p:cNvPr id="6799" name="Google Shape;6799;p94"/>
            <p:cNvGrpSpPr/>
            <p:nvPr/>
          </p:nvGrpSpPr>
          <p:grpSpPr>
            <a:xfrm>
              <a:off x="3530532" y="1496185"/>
              <a:ext cx="323430" cy="463587"/>
              <a:chOff x="3530532" y="1496185"/>
              <a:chExt cx="323430" cy="463587"/>
            </a:xfrm>
          </p:grpSpPr>
          <p:grpSp>
            <p:nvGrpSpPr>
              <p:cNvPr id="6800" name="Google Shape;6800;p94"/>
              <p:cNvGrpSpPr/>
              <p:nvPr/>
            </p:nvGrpSpPr>
            <p:grpSpPr>
              <a:xfrm>
                <a:off x="3567462" y="1496185"/>
                <a:ext cx="286500" cy="361376"/>
                <a:chOff x="3567462" y="1496185"/>
                <a:chExt cx="286500" cy="361376"/>
              </a:xfrm>
            </p:grpSpPr>
            <p:cxnSp>
              <p:nvCxnSpPr>
                <p:cNvPr id="6801" name="Google Shape;6801;p94"/>
                <p:cNvCxnSpPr/>
                <p:nvPr/>
              </p:nvCxnSpPr>
              <p:spPr>
                <a:xfrm rot="10800000">
                  <a:off x="3626630"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6802" name="Google Shape;6802;p9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03" name="Google Shape;6803;p9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4" name="Google Shape;6804;p94"/>
            <p:cNvGrpSpPr/>
            <p:nvPr/>
          </p:nvGrpSpPr>
          <p:grpSpPr>
            <a:xfrm>
              <a:off x="3891569" y="1779209"/>
              <a:ext cx="323945" cy="423707"/>
              <a:chOff x="3891569" y="1779209"/>
              <a:chExt cx="323945" cy="423707"/>
            </a:xfrm>
          </p:grpSpPr>
          <p:grpSp>
            <p:nvGrpSpPr>
              <p:cNvPr id="6805" name="Google Shape;6805;p94"/>
              <p:cNvGrpSpPr/>
              <p:nvPr/>
            </p:nvGrpSpPr>
            <p:grpSpPr>
              <a:xfrm>
                <a:off x="3929014" y="1881638"/>
                <a:ext cx="286500" cy="321278"/>
                <a:chOff x="3929014" y="1881638"/>
                <a:chExt cx="286500" cy="321278"/>
              </a:xfrm>
            </p:grpSpPr>
            <p:cxnSp>
              <p:nvCxnSpPr>
                <p:cNvPr id="6806" name="Google Shape;6806;p94"/>
                <p:cNvCxnSpPr/>
                <p:nvPr/>
              </p:nvCxnSpPr>
              <p:spPr>
                <a:xfrm rot="10800000">
                  <a:off x="3988388" y="1881638"/>
                  <a:ext cx="0" cy="291900"/>
                </a:xfrm>
                <a:prstGeom prst="straightConnector1">
                  <a:avLst/>
                </a:prstGeom>
                <a:noFill/>
                <a:ln cap="flat" cmpd="sng" w="28575">
                  <a:solidFill>
                    <a:srgbClr val="A5B7C6"/>
                  </a:solidFill>
                  <a:prstDash val="solid"/>
                  <a:round/>
                  <a:headEnd len="sm" w="sm" type="none"/>
                  <a:tailEnd len="sm" w="sm" type="none"/>
                </a:ln>
              </p:spPr>
            </p:cxnSp>
            <p:sp>
              <p:nvSpPr>
                <p:cNvPr id="6807" name="Google Shape;6807;p9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08" name="Google Shape;6808;p9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9" name="Google Shape;6809;p94"/>
            <p:cNvGrpSpPr/>
            <p:nvPr/>
          </p:nvGrpSpPr>
          <p:grpSpPr>
            <a:xfrm>
              <a:off x="4252606" y="1496185"/>
              <a:ext cx="324722" cy="463587"/>
              <a:chOff x="4252606" y="1496185"/>
              <a:chExt cx="324722" cy="463587"/>
            </a:xfrm>
          </p:grpSpPr>
          <p:grpSp>
            <p:nvGrpSpPr>
              <p:cNvPr id="6810" name="Google Shape;6810;p94"/>
              <p:cNvGrpSpPr/>
              <p:nvPr/>
            </p:nvGrpSpPr>
            <p:grpSpPr>
              <a:xfrm>
                <a:off x="4290828" y="1496185"/>
                <a:ext cx="286500" cy="361376"/>
                <a:chOff x="4290828" y="1496185"/>
                <a:chExt cx="286500" cy="361376"/>
              </a:xfrm>
            </p:grpSpPr>
            <p:cxnSp>
              <p:nvCxnSpPr>
                <p:cNvPr id="6811" name="Google Shape;6811;p94"/>
                <p:cNvCxnSpPr/>
                <p:nvPr/>
              </p:nvCxnSpPr>
              <p:spPr>
                <a:xfrm rot="10800000">
                  <a:off x="4349995" y="1565661"/>
                  <a:ext cx="0" cy="291900"/>
                </a:xfrm>
                <a:prstGeom prst="straightConnector1">
                  <a:avLst/>
                </a:prstGeom>
                <a:noFill/>
                <a:ln cap="flat" cmpd="sng" w="28575">
                  <a:solidFill>
                    <a:srgbClr val="A5B7C6"/>
                  </a:solidFill>
                  <a:prstDash val="solid"/>
                  <a:round/>
                  <a:headEnd len="sm" w="sm" type="none"/>
                  <a:tailEnd len="sm" w="sm" type="none"/>
                </a:ln>
              </p:spPr>
            </p:cxnSp>
            <p:sp>
              <p:nvSpPr>
                <p:cNvPr id="6812" name="Google Shape;6812;p9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13" name="Google Shape;6813;p9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14" name="Google Shape;6814;p94"/>
            <p:cNvGrpSpPr/>
            <p:nvPr/>
          </p:nvGrpSpPr>
          <p:grpSpPr>
            <a:xfrm>
              <a:off x="4613643" y="1763716"/>
              <a:ext cx="325308" cy="439200"/>
              <a:chOff x="4613643" y="1763716"/>
              <a:chExt cx="325308" cy="439200"/>
            </a:xfrm>
          </p:grpSpPr>
          <p:grpSp>
            <p:nvGrpSpPr>
              <p:cNvPr id="6815" name="Google Shape;6815;p94"/>
              <p:cNvGrpSpPr/>
              <p:nvPr/>
            </p:nvGrpSpPr>
            <p:grpSpPr>
              <a:xfrm>
                <a:off x="4652451" y="1879538"/>
                <a:ext cx="286500" cy="323378"/>
                <a:chOff x="4652451" y="1879538"/>
                <a:chExt cx="286500" cy="323378"/>
              </a:xfrm>
            </p:grpSpPr>
            <p:cxnSp>
              <p:nvCxnSpPr>
                <p:cNvPr id="6816" name="Google Shape;6816;p94"/>
                <p:cNvCxnSpPr/>
                <p:nvPr/>
              </p:nvCxnSpPr>
              <p:spPr>
                <a:xfrm rot="10800000">
                  <a:off x="4707486" y="1879538"/>
                  <a:ext cx="0" cy="294000"/>
                </a:xfrm>
                <a:prstGeom prst="straightConnector1">
                  <a:avLst/>
                </a:prstGeom>
                <a:noFill/>
                <a:ln cap="flat" cmpd="sng" w="28575">
                  <a:solidFill>
                    <a:srgbClr val="A5B7C6"/>
                  </a:solidFill>
                  <a:prstDash val="solid"/>
                  <a:round/>
                  <a:headEnd len="sm" w="sm" type="none"/>
                  <a:tailEnd len="sm" w="sm" type="none"/>
                </a:ln>
              </p:spPr>
            </p:cxnSp>
            <p:sp>
              <p:nvSpPr>
                <p:cNvPr id="6817" name="Google Shape;6817;p9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18" name="Google Shape;6818;p9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819" name="Google Shape;6819;p94"/>
          <p:cNvGrpSpPr/>
          <p:nvPr/>
        </p:nvGrpSpPr>
        <p:grpSpPr>
          <a:xfrm>
            <a:off x="3421841" y="2143768"/>
            <a:ext cx="1652173" cy="391518"/>
            <a:chOff x="3512551" y="2358270"/>
            <a:chExt cx="1597383" cy="378534"/>
          </a:xfrm>
        </p:grpSpPr>
        <p:cxnSp>
          <p:nvCxnSpPr>
            <p:cNvPr id="6820" name="Google Shape;6820;p94"/>
            <p:cNvCxnSpPr>
              <a:stCxn id="6821" idx="6"/>
              <a:endCxn id="6822" idx="2"/>
            </p:cNvCxnSpPr>
            <p:nvPr/>
          </p:nvCxnSpPr>
          <p:spPr>
            <a:xfrm>
              <a:off x="3738198" y="2553118"/>
              <a:ext cx="1146000" cy="0"/>
            </a:xfrm>
            <a:prstGeom prst="straightConnector1">
              <a:avLst/>
            </a:prstGeom>
            <a:noFill/>
            <a:ln cap="flat" cmpd="sng" w="19050">
              <a:solidFill>
                <a:srgbClr val="435D74"/>
              </a:solidFill>
              <a:prstDash val="solid"/>
              <a:round/>
              <a:headEnd len="sm" w="sm" type="none"/>
              <a:tailEnd len="sm" w="sm" type="none"/>
            </a:ln>
          </p:spPr>
        </p:cxnSp>
        <p:grpSp>
          <p:nvGrpSpPr>
            <p:cNvPr id="6823" name="Google Shape;6823;p94"/>
            <p:cNvGrpSpPr/>
            <p:nvPr/>
          </p:nvGrpSpPr>
          <p:grpSpPr>
            <a:xfrm>
              <a:off x="3512551" y="2358270"/>
              <a:ext cx="225647" cy="307714"/>
              <a:chOff x="2182679" y="2004714"/>
              <a:chExt cx="792300" cy="1080458"/>
            </a:xfrm>
          </p:grpSpPr>
          <p:cxnSp>
            <p:nvCxnSpPr>
              <p:cNvPr id="6824" name="Google Shape;6824;p94"/>
              <p:cNvCxnSpPr>
                <a:stCxn id="6825" idx="0"/>
              </p:cNvCxnSpPr>
              <p:nvPr/>
            </p:nvCxnSpPr>
            <p:spPr>
              <a:xfrm rot="10800000">
                <a:off x="2578961" y="2004714"/>
                <a:ext cx="0" cy="389100"/>
              </a:xfrm>
              <a:prstGeom prst="straightConnector1">
                <a:avLst/>
              </a:prstGeom>
              <a:noFill/>
              <a:ln cap="flat" cmpd="sng" w="9525">
                <a:solidFill>
                  <a:srgbClr val="435D74"/>
                </a:solidFill>
                <a:prstDash val="solid"/>
                <a:round/>
                <a:headEnd len="sm" w="sm" type="none"/>
                <a:tailEnd len="sm" w="sm" type="none"/>
              </a:ln>
            </p:spPr>
          </p:cxnSp>
          <p:sp>
            <p:nvSpPr>
              <p:cNvPr id="6821" name="Google Shape;6821;p9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5" name="Google Shape;6825;p9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6" name="Google Shape;6826;p94"/>
            <p:cNvGrpSpPr/>
            <p:nvPr/>
          </p:nvGrpSpPr>
          <p:grpSpPr>
            <a:xfrm>
              <a:off x="3969644" y="2440153"/>
              <a:ext cx="225853" cy="296651"/>
              <a:chOff x="3775710" y="1729289"/>
              <a:chExt cx="136500" cy="179289"/>
            </a:xfrm>
          </p:grpSpPr>
          <p:cxnSp>
            <p:nvCxnSpPr>
              <p:cNvPr id="6827" name="Google Shape;6827;p94"/>
              <p:cNvCxnSpPr/>
              <p:nvPr/>
            </p:nvCxnSpPr>
            <p:spPr>
              <a:xfrm>
                <a:off x="3843851" y="1848278"/>
                <a:ext cx="0" cy="60300"/>
              </a:xfrm>
              <a:prstGeom prst="straightConnector1">
                <a:avLst/>
              </a:prstGeom>
              <a:noFill/>
              <a:ln cap="flat" cmpd="sng" w="9525">
                <a:solidFill>
                  <a:srgbClr val="435D74"/>
                </a:solidFill>
                <a:prstDash val="solid"/>
                <a:round/>
                <a:headEnd len="sm" w="sm" type="none"/>
                <a:tailEnd len="sm" w="sm" type="none"/>
              </a:ln>
            </p:spPr>
          </p:cxnSp>
          <p:sp>
            <p:nvSpPr>
              <p:cNvPr id="6828" name="Google Shape;6828;p9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9" name="Google Shape;6829;p9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0" name="Google Shape;6830;p94"/>
            <p:cNvGrpSpPr/>
            <p:nvPr/>
          </p:nvGrpSpPr>
          <p:grpSpPr>
            <a:xfrm>
              <a:off x="4427051" y="2358270"/>
              <a:ext cx="225647" cy="307714"/>
              <a:chOff x="5393704" y="2004714"/>
              <a:chExt cx="792300" cy="1080458"/>
            </a:xfrm>
          </p:grpSpPr>
          <p:cxnSp>
            <p:nvCxnSpPr>
              <p:cNvPr id="6831" name="Google Shape;6831;p94"/>
              <p:cNvCxnSpPr>
                <a:stCxn id="6832" idx="0"/>
              </p:cNvCxnSpPr>
              <p:nvPr/>
            </p:nvCxnSpPr>
            <p:spPr>
              <a:xfrm rot="10800000">
                <a:off x="5789986" y="2004714"/>
                <a:ext cx="0" cy="389100"/>
              </a:xfrm>
              <a:prstGeom prst="straightConnector1">
                <a:avLst/>
              </a:prstGeom>
              <a:noFill/>
              <a:ln cap="flat" cmpd="sng" w="9525">
                <a:solidFill>
                  <a:srgbClr val="435D74"/>
                </a:solidFill>
                <a:prstDash val="solid"/>
                <a:round/>
                <a:headEnd len="sm" w="sm" type="none"/>
                <a:tailEnd len="sm" w="sm" type="none"/>
              </a:ln>
            </p:spPr>
          </p:cxnSp>
          <p:sp>
            <p:nvSpPr>
              <p:cNvPr id="6833" name="Google Shape;6833;p9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2" name="Google Shape;6832;p9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4" name="Google Shape;6834;p94"/>
            <p:cNvGrpSpPr/>
            <p:nvPr/>
          </p:nvGrpSpPr>
          <p:grpSpPr>
            <a:xfrm>
              <a:off x="4884287" y="2440252"/>
              <a:ext cx="225647" cy="296532"/>
              <a:chOff x="6999166" y="2292572"/>
              <a:chExt cx="792300" cy="1041192"/>
            </a:xfrm>
          </p:grpSpPr>
          <p:cxnSp>
            <p:nvCxnSpPr>
              <p:cNvPr id="6835" name="Google Shape;6835;p94"/>
              <p:cNvCxnSpPr/>
              <p:nvPr/>
            </p:nvCxnSpPr>
            <p:spPr>
              <a:xfrm>
                <a:off x="7395553" y="2983964"/>
                <a:ext cx="0" cy="349800"/>
              </a:xfrm>
              <a:prstGeom prst="straightConnector1">
                <a:avLst/>
              </a:prstGeom>
              <a:noFill/>
              <a:ln cap="flat" cmpd="sng" w="9525">
                <a:solidFill>
                  <a:srgbClr val="435D74"/>
                </a:solidFill>
                <a:prstDash val="solid"/>
                <a:round/>
                <a:headEnd len="sm" w="sm" type="none"/>
                <a:tailEnd len="sm" w="sm" type="none"/>
              </a:ln>
            </p:spPr>
          </p:cxnSp>
          <p:sp>
            <p:nvSpPr>
              <p:cNvPr id="6822" name="Google Shape;6822;p9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6" name="Google Shape;6836;p9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837" name="Google Shape;6837;p94"/>
          <p:cNvGrpSpPr/>
          <p:nvPr/>
        </p:nvGrpSpPr>
        <p:grpSpPr>
          <a:xfrm>
            <a:off x="6842649" y="979967"/>
            <a:ext cx="1581844" cy="732818"/>
            <a:chOff x="634175" y="2986275"/>
            <a:chExt cx="3147949" cy="1458344"/>
          </a:xfrm>
        </p:grpSpPr>
        <p:cxnSp>
          <p:nvCxnSpPr>
            <p:cNvPr id="6838" name="Google Shape;6838;p94"/>
            <p:cNvCxnSpPr>
              <a:stCxn id="6839" idx="4"/>
              <a:endCxn id="6840" idx="0"/>
            </p:cNvCxnSpPr>
            <p:nvPr/>
          </p:nvCxnSpPr>
          <p:spPr>
            <a:xfrm>
              <a:off x="929975" y="3577875"/>
              <a:ext cx="591300" cy="275100"/>
            </a:xfrm>
            <a:prstGeom prst="straightConnector1">
              <a:avLst/>
            </a:prstGeom>
            <a:noFill/>
            <a:ln cap="flat" cmpd="sng" w="19050">
              <a:solidFill>
                <a:srgbClr val="435D74"/>
              </a:solidFill>
              <a:prstDash val="solid"/>
              <a:round/>
              <a:headEnd len="sm" w="sm" type="none"/>
              <a:tailEnd len="sm" w="sm" type="none"/>
            </a:ln>
          </p:spPr>
        </p:cxnSp>
        <p:cxnSp>
          <p:nvCxnSpPr>
            <p:cNvPr id="6841" name="Google Shape;6841;p94"/>
            <p:cNvCxnSpPr>
              <a:stCxn id="6840" idx="0"/>
              <a:endCxn id="684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sm" w="sm" type="none"/>
              <a:tailEnd len="sm" w="sm" type="none"/>
            </a:ln>
          </p:spPr>
        </p:cxnSp>
        <p:cxnSp>
          <p:nvCxnSpPr>
            <p:cNvPr id="6843" name="Google Shape;6843;p94"/>
            <p:cNvCxnSpPr>
              <a:stCxn id="6842" idx="4"/>
              <a:endCxn id="6844" idx="0"/>
            </p:cNvCxnSpPr>
            <p:nvPr/>
          </p:nvCxnSpPr>
          <p:spPr>
            <a:xfrm>
              <a:off x="2208152" y="3577875"/>
              <a:ext cx="686700" cy="275100"/>
            </a:xfrm>
            <a:prstGeom prst="straightConnector1">
              <a:avLst/>
            </a:prstGeom>
            <a:noFill/>
            <a:ln cap="flat" cmpd="sng" w="19050">
              <a:solidFill>
                <a:srgbClr val="435D74"/>
              </a:solidFill>
              <a:prstDash val="solid"/>
              <a:round/>
              <a:headEnd len="sm" w="sm" type="none"/>
              <a:tailEnd len="sm" w="sm" type="none"/>
            </a:ln>
          </p:spPr>
        </p:cxnSp>
        <p:cxnSp>
          <p:nvCxnSpPr>
            <p:cNvPr id="6845" name="Google Shape;6845;p94"/>
            <p:cNvCxnSpPr>
              <a:stCxn id="6844" idx="0"/>
              <a:endCxn id="684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sm" w="sm" type="none"/>
              <a:tailEnd len="sm" w="sm" type="none"/>
            </a:ln>
          </p:spPr>
        </p:cxnSp>
        <p:sp>
          <p:nvSpPr>
            <p:cNvPr id="6846" name="Google Shape;6846;p9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6842" name="Google Shape;6842;p9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6839" name="Google Shape;6839;p9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6844" name="Google Shape;6844;p9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6840" name="Google Shape;6840;p9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grpSp>
        <p:nvGrpSpPr>
          <p:cNvPr id="6847" name="Google Shape;6847;p94"/>
          <p:cNvGrpSpPr/>
          <p:nvPr/>
        </p:nvGrpSpPr>
        <p:grpSpPr>
          <a:xfrm>
            <a:off x="3410364" y="2674277"/>
            <a:ext cx="1675128" cy="313674"/>
            <a:chOff x="998425" y="1182125"/>
            <a:chExt cx="1065400" cy="199500"/>
          </a:xfrm>
        </p:grpSpPr>
        <p:sp>
          <p:nvSpPr>
            <p:cNvPr id="6848" name="Google Shape;6848;p9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9" name="Google Shape;6849;p9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0" name="Google Shape;6850;p9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1" name="Google Shape;6851;p9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2" name="Google Shape;6852;p9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53" name="Google Shape;6853;p94"/>
          <p:cNvGrpSpPr/>
          <p:nvPr/>
        </p:nvGrpSpPr>
        <p:grpSpPr>
          <a:xfrm>
            <a:off x="3410363" y="3630244"/>
            <a:ext cx="1675129" cy="525345"/>
            <a:chOff x="5194708" y="3484366"/>
            <a:chExt cx="3148148" cy="987304"/>
          </a:xfrm>
        </p:grpSpPr>
        <p:grpSp>
          <p:nvGrpSpPr>
            <p:cNvPr id="6854" name="Google Shape;6854;p94"/>
            <p:cNvGrpSpPr/>
            <p:nvPr/>
          </p:nvGrpSpPr>
          <p:grpSpPr>
            <a:xfrm>
              <a:off x="7531521" y="3484366"/>
              <a:ext cx="811335" cy="987304"/>
              <a:chOff x="3379425" y="1617275"/>
              <a:chExt cx="1090650" cy="1327200"/>
            </a:xfrm>
          </p:grpSpPr>
          <p:sp>
            <p:nvSpPr>
              <p:cNvPr id="6855" name="Google Shape;6855;p9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6" name="Google Shape;6856;p9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7" name="Google Shape;6857;p9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58" name="Google Shape;6858;p94"/>
            <p:cNvGrpSpPr/>
            <p:nvPr/>
          </p:nvGrpSpPr>
          <p:grpSpPr>
            <a:xfrm>
              <a:off x="6752546" y="3484366"/>
              <a:ext cx="811428" cy="987304"/>
              <a:chOff x="2332275" y="1617275"/>
              <a:chExt cx="1090775" cy="1327200"/>
            </a:xfrm>
          </p:grpSpPr>
          <p:sp>
            <p:nvSpPr>
              <p:cNvPr id="6859" name="Google Shape;6859;p9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0" name="Google Shape;6860;p9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1" name="Google Shape;6861;p9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2" name="Google Shape;6862;p94"/>
            <p:cNvGrpSpPr/>
            <p:nvPr/>
          </p:nvGrpSpPr>
          <p:grpSpPr>
            <a:xfrm>
              <a:off x="5973664" y="3484366"/>
              <a:ext cx="811335" cy="987304"/>
              <a:chOff x="1285250" y="1617275"/>
              <a:chExt cx="1090650" cy="1327200"/>
            </a:xfrm>
          </p:grpSpPr>
          <p:sp>
            <p:nvSpPr>
              <p:cNvPr id="6863" name="Google Shape;6863;p9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4" name="Google Shape;6864;p9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5" name="Google Shape;6865;p9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66" name="Google Shape;6866;p94"/>
            <p:cNvGrpSpPr/>
            <p:nvPr/>
          </p:nvGrpSpPr>
          <p:grpSpPr>
            <a:xfrm>
              <a:off x="5194708" y="3484366"/>
              <a:ext cx="811409" cy="987304"/>
              <a:chOff x="238125" y="1617275"/>
              <a:chExt cx="1090750" cy="1327200"/>
            </a:xfrm>
          </p:grpSpPr>
          <p:sp>
            <p:nvSpPr>
              <p:cNvPr id="6867" name="Google Shape;6867;p9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8" name="Google Shape;6868;p9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9" name="Google Shape;6869;p9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870" name="Google Shape;6870;p94"/>
          <p:cNvGrpSpPr/>
          <p:nvPr/>
        </p:nvGrpSpPr>
        <p:grpSpPr>
          <a:xfrm>
            <a:off x="6844048" y="2276133"/>
            <a:ext cx="1579046" cy="522230"/>
            <a:chOff x="6853641" y="2534077"/>
            <a:chExt cx="1515545" cy="501229"/>
          </a:xfrm>
        </p:grpSpPr>
        <p:grpSp>
          <p:nvGrpSpPr>
            <p:cNvPr id="6871" name="Google Shape;6871;p94"/>
            <p:cNvGrpSpPr/>
            <p:nvPr/>
          </p:nvGrpSpPr>
          <p:grpSpPr>
            <a:xfrm>
              <a:off x="6853641" y="2618923"/>
              <a:ext cx="1515545" cy="324557"/>
              <a:chOff x="6853641" y="2618923"/>
              <a:chExt cx="1515545" cy="324557"/>
            </a:xfrm>
          </p:grpSpPr>
          <p:sp>
            <p:nvSpPr>
              <p:cNvPr id="6872" name="Google Shape;6872;p9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3" name="Google Shape;6873;p9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4" name="Google Shape;6874;p9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5" name="Google Shape;6875;p9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6" name="Google Shape;6876;p9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77" name="Google Shape;6877;p9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8" name="Google Shape;6878;p9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9" name="Google Shape;6879;p9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0" name="Google Shape;6880;p9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1" name="Google Shape;6881;p9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2" name="Google Shape;6882;p94"/>
          <p:cNvGrpSpPr/>
          <p:nvPr/>
        </p:nvGrpSpPr>
        <p:grpSpPr>
          <a:xfrm>
            <a:off x="3438940" y="3151173"/>
            <a:ext cx="1617976" cy="346616"/>
            <a:chOff x="1808063" y="4294338"/>
            <a:chExt cx="3370782" cy="721817"/>
          </a:xfrm>
        </p:grpSpPr>
        <p:sp>
          <p:nvSpPr>
            <p:cNvPr id="6883" name="Google Shape;6883;p9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4" name="Google Shape;6884;p9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5" name="Google Shape;6885;p9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6" name="Google Shape;6886;p9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7" name="Google Shape;6887;p9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8" name="Google Shape;6888;p9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9" name="Google Shape;6889;p9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0" name="Google Shape;6890;p9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1" name="Google Shape;6891;p9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2" name="Google Shape;6892;p9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93" name="Google Shape;6893;p94"/>
          <p:cNvGrpSpPr/>
          <p:nvPr/>
        </p:nvGrpSpPr>
        <p:grpSpPr>
          <a:xfrm>
            <a:off x="5264936" y="3817923"/>
            <a:ext cx="1417067" cy="350605"/>
            <a:chOff x="4234950" y="2101012"/>
            <a:chExt cx="4219974" cy="1044091"/>
          </a:xfrm>
        </p:grpSpPr>
        <p:sp>
          <p:nvSpPr>
            <p:cNvPr id="6894" name="Google Shape;6894;p9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5" name="Google Shape;6895;p9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6" name="Google Shape;6896;p9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7" name="Google Shape;6897;p9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8" name="Google Shape;6898;p9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9" name="Google Shape;6899;p9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0" name="Google Shape;6900;p9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1" name="Google Shape;6901;p9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2" name="Google Shape;6902;p9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3" name="Google Shape;6903;p9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4" name="Google Shape;6904;p9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5" name="Google Shape;6905;p9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6" name="Google Shape;6906;p9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7" name="Google Shape;6907;p9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8" name="Google Shape;6908;p9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9" name="Google Shape;6909;p9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0" name="Google Shape;6910;p94"/>
          <p:cNvGrpSpPr/>
          <p:nvPr/>
        </p:nvGrpSpPr>
        <p:grpSpPr>
          <a:xfrm>
            <a:off x="6840408" y="1808681"/>
            <a:ext cx="1586327" cy="371557"/>
            <a:chOff x="1247650" y="2075423"/>
            <a:chExt cx="6648477" cy="1557238"/>
          </a:xfrm>
        </p:grpSpPr>
        <p:sp>
          <p:nvSpPr>
            <p:cNvPr id="6911" name="Google Shape;6911;p9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2" name="Google Shape;6912;p9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3" name="Google Shape;6913;p9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4" name="Google Shape;6914;p9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5" name="Google Shape;6915;p9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6" name="Google Shape;6916;p9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7" name="Google Shape;6917;p94"/>
          <p:cNvGrpSpPr/>
          <p:nvPr/>
        </p:nvGrpSpPr>
        <p:grpSpPr>
          <a:xfrm>
            <a:off x="5271678" y="961870"/>
            <a:ext cx="1415601" cy="1648534"/>
            <a:chOff x="1839112" y="2209163"/>
            <a:chExt cx="1918159" cy="2233785"/>
          </a:xfrm>
        </p:grpSpPr>
        <p:sp>
          <p:nvSpPr>
            <p:cNvPr id="6918" name="Google Shape;6918;p9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9" name="Google Shape;6919;p9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0" name="Google Shape;6920;p9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21" name="Google Shape;6921;p94"/>
            <p:cNvCxnSpPr>
              <a:stCxn id="6918" idx="6"/>
              <a:endCxn id="6919" idx="2"/>
            </p:cNvCxnSpPr>
            <p:nvPr/>
          </p:nvCxnSpPr>
          <p:spPr>
            <a:xfrm>
              <a:off x="2414212" y="2496713"/>
              <a:ext cx="768000" cy="600"/>
            </a:xfrm>
            <a:prstGeom prst="bentConnector3">
              <a:avLst>
                <a:gd fmla="val -511291" name="adj1"/>
              </a:avLst>
            </a:prstGeom>
            <a:noFill/>
            <a:ln cap="flat" cmpd="sng" w="19050">
              <a:solidFill>
                <a:srgbClr val="374957"/>
              </a:solidFill>
              <a:prstDash val="solid"/>
              <a:round/>
              <a:headEnd len="sm" w="sm" type="none"/>
              <a:tailEnd len="sm" w="sm" type="none"/>
            </a:ln>
          </p:spPr>
        </p:cxnSp>
        <p:cxnSp>
          <p:nvCxnSpPr>
            <p:cNvPr id="6922" name="Google Shape;6922;p94"/>
            <p:cNvCxnSpPr>
              <a:stCxn id="6919" idx="4"/>
              <a:endCxn id="6923" idx="0"/>
            </p:cNvCxnSpPr>
            <p:nvPr/>
          </p:nvCxnSpPr>
          <p:spPr>
            <a:xfrm rot="5400000">
              <a:off x="2669921" y="2240963"/>
              <a:ext cx="256500" cy="1343100"/>
            </a:xfrm>
            <a:prstGeom prst="bentConnector3">
              <a:avLst>
                <a:gd fmla="val 806256" name="adj1"/>
              </a:avLst>
            </a:prstGeom>
            <a:noFill/>
            <a:ln cap="flat" cmpd="sng" w="19050">
              <a:solidFill>
                <a:srgbClr val="374957"/>
              </a:solidFill>
              <a:prstDash val="solid"/>
              <a:round/>
              <a:headEnd len="sm" w="sm" type="none"/>
              <a:tailEnd len="sm" w="sm" type="none"/>
            </a:ln>
          </p:spPr>
        </p:cxnSp>
        <p:cxnSp>
          <p:nvCxnSpPr>
            <p:cNvPr id="6924" name="Google Shape;6924;p94"/>
            <p:cNvCxnSpPr>
              <a:stCxn id="6923" idx="6"/>
              <a:endCxn id="6920" idx="2"/>
            </p:cNvCxnSpPr>
            <p:nvPr/>
          </p:nvCxnSpPr>
          <p:spPr>
            <a:xfrm>
              <a:off x="2414212" y="3328316"/>
              <a:ext cx="768000" cy="600"/>
            </a:xfrm>
            <a:prstGeom prst="bentConnector3">
              <a:avLst>
                <a:gd fmla="val -511291" name="adj1"/>
              </a:avLst>
            </a:prstGeom>
            <a:noFill/>
            <a:ln cap="flat" cmpd="sng" w="19050">
              <a:solidFill>
                <a:srgbClr val="374957"/>
              </a:solidFill>
              <a:prstDash val="solid"/>
              <a:round/>
              <a:headEnd len="sm" w="sm" type="none"/>
              <a:tailEnd len="sm" w="sm" type="none"/>
            </a:ln>
          </p:spPr>
        </p:cxnSp>
        <p:cxnSp>
          <p:nvCxnSpPr>
            <p:cNvPr id="6925" name="Google Shape;6925;p94"/>
            <p:cNvCxnSpPr>
              <a:stCxn id="6920" idx="4"/>
              <a:endCxn id="6926" idx="0"/>
            </p:cNvCxnSpPr>
            <p:nvPr/>
          </p:nvCxnSpPr>
          <p:spPr>
            <a:xfrm rot="5400000">
              <a:off x="2672171" y="3070316"/>
              <a:ext cx="252000" cy="1343100"/>
            </a:xfrm>
            <a:prstGeom prst="bentConnector3">
              <a:avLst>
                <a:gd fmla="val 936593" name="adj1"/>
              </a:avLst>
            </a:prstGeom>
            <a:noFill/>
            <a:ln cap="flat" cmpd="sng" w="19050">
              <a:solidFill>
                <a:srgbClr val="374957"/>
              </a:solidFill>
              <a:prstDash val="solid"/>
              <a:round/>
              <a:headEnd len="sm" w="sm" type="none"/>
              <a:tailEnd len="sm" w="sm" type="none"/>
            </a:ln>
          </p:spPr>
        </p:cxnSp>
        <p:sp>
          <p:nvSpPr>
            <p:cNvPr id="6923" name="Google Shape;6923;p9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6" name="Google Shape;6926;p9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7" name="Google Shape;6927;p9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28" name="Google Shape;6928;p94"/>
            <p:cNvCxnSpPr>
              <a:endCxn id="6927" idx="2"/>
            </p:cNvCxnSpPr>
            <p:nvPr/>
          </p:nvCxnSpPr>
          <p:spPr>
            <a:xfrm>
              <a:off x="2413871" y="4154498"/>
              <a:ext cx="768300" cy="900"/>
            </a:xfrm>
            <a:prstGeom prst="bentConnector3">
              <a:avLst>
                <a:gd fmla="val -511076" name="adj1"/>
              </a:avLst>
            </a:prstGeom>
            <a:noFill/>
            <a:ln cap="flat" cmpd="sng" w="19050">
              <a:solidFill>
                <a:srgbClr val="374957"/>
              </a:solidFill>
              <a:prstDash val="solid"/>
              <a:round/>
              <a:headEnd len="sm" w="sm" type="none"/>
              <a:tailEnd len="sm" w="sm" type="none"/>
            </a:ln>
          </p:spPr>
        </p:cxnSp>
      </p:grpSp>
      <p:grpSp>
        <p:nvGrpSpPr>
          <p:cNvPr id="6929" name="Google Shape;6929;p94"/>
          <p:cNvGrpSpPr/>
          <p:nvPr/>
        </p:nvGrpSpPr>
        <p:grpSpPr>
          <a:xfrm>
            <a:off x="3428944" y="979954"/>
            <a:ext cx="1637968" cy="154942"/>
            <a:chOff x="238125" y="2506075"/>
            <a:chExt cx="7115411" cy="673075"/>
          </a:xfrm>
        </p:grpSpPr>
        <p:sp>
          <p:nvSpPr>
            <p:cNvPr id="6930" name="Google Shape;6930;p9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1" name="Google Shape;6931;p9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2" name="Google Shape;6932;p9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3" name="Google Shape;6933;p9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4" name="Google Shape;6934;p9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35" name="Google Shape;6935;p94"/>
          <p:cNvGrpSpPr/>
          <p:nvPr/>
        </p:nvGrpSpPr>
        <p:grpSpPr>
          <a:xfrm>
            <a:off x="1969680" y="1294672"/>
            <a:ext cx="1262932" cy="785408"/>
            <a:chOff x="548861" y="389676"/>
            <a:chExt cx="3843371" cy="2390164"/>
          </a:xfrm>
        </p:grpSpPr>
        <p:cxnSp>
          <p:nvCxnSpPr>
            <p:cNvPr id="6936" name="Google Shape;6936;p94"/>
            <p:cNvCxnSpPr/>
            <p:nvPr/>
          </p:nvCxnSpPr>
          <p:spPr>
            <a:xfrm flipH="1" rot="10800000">
              <a:off x="3486925" y="1918250"/>
              <a:ext cx="742200" cy="690300"/>
            </a:xfrm>
            <a:prstGeom prst="bentConnector3">
              <a:avLst>
                <a:gd fmla="val 378412" name="adj1"/>
              </a:avLst>
            </a:prstGeom>
            <a:noFill/>
            <a:ln cap="flat" cmpd="sng" w="9525">
              <a:solidFill>
                <a:srgbClr val="869FB2"/>
              </a:solidFill>
              <a:prstDash val="solid"/>
              <a:round/>
              <a:headEnd len="sm" w="sm" type="none"/>
              <a:tailEnd len="sm" w="sm" type="none"/>
            </a:ln>
          </p:spPr>
        </p:cxnSp>
        <p:cxnSp>
          <p:nvCxnSpPr>
            <p:cNvPr id="6937" name="Google Shape;6937;p94"/>
            <p:cNvCxnSpPr/>
            <p:nvPr/>
          </p:nvCxnSpPr>
          <p:spPr>
            <a:xfrm flipH="1" rot="-5400000">
              <a:off x="3486925" y="577350"/>
              <a:ext cx="650100" cy="650100"/>
            </a:xfrm>
            <a:prstGeom prst="bentConnector3">
              <a:avLst>
                <a:gd fmla="val -212497" name="adj1"/>
              </a:avLst>
            </a:prstGeom>
            <a:noFill/>
            <a:ln cap="flat" cmpd="sng" w="9525">
              <a:solidFill>
                <a:srgbClr val="869FB2"/>
              </a:solidFill>
              <a:prstDash val="solid"/>
              <a:round/>
              <a:headEnd len="sm" w="sm" type="none"/>
              <a:tailEnd len="sm" w="sm" type="none"/>
            </a:ln>
          </p:spPr>
        </p:cxnSp>
        <p:cxnSp>
          <p:nvCxnSpPr>
            <p:cNvPr id="6938" name="Google Shape;6938;p94"/>
            <p:cNvCxnSpPr/>
            <p:nvPr/>
          </p:nvCxnSpPr>
          <p:spPr>
            <a:xfrm>
              <a:off x="2725450" y="576000"/>
              <a:ext cx="1410600" cy="1800"/>
            </a:xfrm>
            <a:prstGeom prst="bentConnector3">
              <a:avLst>
                <a:gd fmla="val 160907" name="adj1"/>
              </a:avLst>
            </a:prstGeom>
            <a:noFill/>
            <a:ln cap="flat" cmpd="sng" w="9525">
              <a:solidFill>
                <a:srgbClr val="869FB2"/>
              </a:solidFill>
              <a:prstDash val="solid"/>
              <a:round/>
              <a:headEnd len="sm" w="sm" type="none"/>
              <a:tailEnd len="sm" w="sm" type="none"/>
            </a:ln>
          </p:spPr>
        </p:cxnSp>
        <p:cxnSp>
          <p:nvCxnSpPr>
            <p:cNvPr id="6939" name="Google Shape;6939;p94"/>
            <p:cNvCxnSpPr/>
            <p:nvPr/>
          </p:nvCxnSpPr>
          <p:spPr>
            <a:xfrm flipH="1" rot="10800000">
              <a:off x="756500" y="577975"/>
              <a:ext cx="1705500" cy="1049100"/>
            </a:xfrm>
            <a:prstGeom prst="bentConnector3">
              <a:avLst>
                <a:gd fmla="val -76488" name="adj1"/>
              </a:avLst>
            </a:prstGeom>
            <a:noFill/>
            <a:ln cap="flat" cmpd="sng" w="9525">
              <a:solidFill>
                <a:srgbClr val="BAC8D3"/>
              </a:solidFill>
              <a:prstDash val="solid"/>
              <a:round/>
              <a:headEnd len="sm" w="sm" type="none"/>
              <a:tailEnd len="sm" w="sm" type="none"/>
            </a:ln>
          </p:spPr>
        </p:cxnSp>
        <p:cxnSp>
          <p:nvCxnSpPr>
            <p:cNvPr id="6940" name="Google Shape;6940;p94"/>
            <p:cNvCxnSpPr/>
            <p:nvPr/>
          </p:nvCxnSpPr>
          <p:spPr>
            <a:xfrm>
              <a:off x="760067" y="1625791"/>
              <a:ext cx="1689000" cy="974100"/>
            </a:xfrm>
            <a:prstGeom prst="bentConnector3">
              <a:avLst>
                <a:gd fmla="val -78290" name="adj1"/>
              </a:avLst>
            </a:prstGeom>
            <a:noFill/>
            <a:ln cap="flat" cmpd="sng" w="9525">
              <a:solidFill>
                <a:srgbClr val="BAC8D3"/>
              </a:solidFill>
              <a:prstDash val="solid"/>
              <a:round/>
              <a:headEnd len="sm" w="sm" type="none"/>
              <a:tailEnd len="sm" w="sm" type="none"/>
            </a:ln>
          </p:spPr>
        </p:cxnSp>
        <p:sp>
          <p:nvSpPr>
            <p:cNvPr id="6941" name="Google Shape;6941;p9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42" name="Google Shape;6942;p94"/>
            <p:cNvCxnSpPr/>
            <p:nvPr/>
          </p:nvCxnSpPr>
          <p:spPr>
            <a:xfrm>
              <a:off x="2725450" y="2609025"/>
              <a:ext cx="1416000" cy="1800"/>
            </a:xfrm>
            <a:prstGeom prst="bentConnector3">
              <a:avLst>
                <a:gd fmla="val 160874" name="adj1"/>
              </a:avLst>
            </a:prstGeom>
            <a:noFill/>
            <a:ln cap="flat" cmpd="sng" w="9525">
              <a:solidFill>
                <a:srgbClr val="869FB2"/>
              </a:solidFill>
              <a:prstDash val="solid"/>
              <a:round/>
              <a:headEnd len="sm" w="sm" type="none"/>
              <a:tailEnd len="sm" w="sm" type="none"/>
            </a:ln>
          </p:spPr>
        </p:cxnSp>
        <p:sp>
          <p:nvSpPr>
            <p:cNvPr id="6943" name="Google Shape;6943;p9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4" name="Google Shape;6944;p9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5" name="Google Shape;6945;p9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6" name="Google Shape;6946;p9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7" name="Google Shape;6947;p9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8" name="Google Shape;6948;p9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49" name="Google Shape;6949;p94"/>
          <p:cNvGrpSpPr/>
          <p:nvPr/>
        </p:nvGrpSpPr>
        <p:grpSpPr>
          <a:xfrm>
            <a:off x="757812" y="2401550"/>
            <a:ext cx="1412054" cy="633562"/>
            <a:chOff x="1187400" y="2529299"/>
            <a:chExt cx="6769193" cy="2241902"/>
          </a:xfrm>
        </p:grpSpPr>
        <p:sp>
          <p:nvSpPr>
            <p:cNvPr id="6950" name="Google Shape;6950;p9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951" name="Google Shape;6951;p9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952" name="Google Shape;6952;p9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953" name="Google Shape;6953;p9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954" name="Google Shape;6954;p9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955" name="Google Shape;6955;p9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956" name="Google Shape;6956;p9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6957" name="Google Shape;6957;p94"/>
            <p:cNvCxnSpPr>
              <a:stCxn id="6950" idx="2"/>
              <a:endCxn id="6951" idx="0"/>
            </p:cNvCxnSpPr>
            <p:nvPr/>
          </p:nvCxnSpPr>
          <p:spPr>
            <a:xfrm flipH="1" rot="-5400000">
              <a:off x="5228543" y="2315249"/>
              <a:ext cx="457200" cy="1770300"/>
            </a:xfrm>
            <a:prstGeom prst="bentConnector3">
              <a:avLst>
                <a:gd fmla="val 521380" name="adj1"/>
              </a:avLst>
            </a:prstGeom>
            <a:noFill/>
            <a:ln cap="flat" cmpd="sng" w="9525">
              <a:solidFill>
                <a:srgbClr val="C2C2C2"/>
              </a:solidFill>
              <a:prstDash val="solid"/>
              <a:round/>
              <a:headEnd len="sm" w="sm" type="none"/>
              <a:tailEnd len="sm" w="sm" type="none"/>
            </a:ln>
          </p:spPr>
        </p:cxnSp>
        <p:cxnSp>
          <p:nvCxnSpPr>
            <p:cNvPr id="6958" name="Google Shape;6958;p94"/>
            <p:cNvCxnSpPr>
              <a:stCxn id="6952" idx="0"/>
              <a:endCxn id="6950" idx="2"/>
            </p:cNvCxnSpPr>
            <p:nvPr/>
          </p:nvCxnSpPr>
          <p:spPr>
            <a:xfrm rot="-5400000">
              <a:off x="3458247" y="2315250"/>
              <a:ext cx="457200" cy="1770300"/>
            </a:xfrm>
            <a:prstGeom prst="bentConnector3">
              <a:avLst>
                <a:gd fmla="val -421614" name="adj1"/>
              </a:avLst>
            </a:prstGeom>
            <a:noFill/>
            <a:ln cap="flat" cmpd="sng" w="9525">
              <a:solidFill>
                <a:srgbClr val="C2C2C2"/>
              </a:solidFill>
              <a:prstDash val="solid"/>
              <a:round/>
              <a:headEnd len="sm" w="sm" type="none"/>
              <a:tailEnd len="sm" w="sm" type="none"/>
            </a:ln>
          </p:spPr>
        </p:cxnSp>
        <p:cxnSp>
          <p:nvCxnSpPr>
            <p:cNvPr id="6959" name="Google Shape;6959;p94"/>
            <p:cNvCxnSpPr>
              <a:stCxn id="6952" idx="2"/>
              <a:endCxn id="6954" idx="0"/>
            </p:cNvCxnSpPr>
            <p:nvPr/>
          </p:nvCxnSpPr>
          <p:spPr>
            <a:xfrm flipH="1" rot="-5400000">
              <a:off x="2995647" y="3677550"/>
              <a:ext cx="457200" cy="845100"/>
            </a:xfrm>
            <a:prstGeom prst="bentConnector3">
              <a:avLst>
                <a:gd fmla="val 1020932" name="adj1"/>
              </a:avLst>
            </a:prstGeom>
            <a:noFill/>
            <a:ln cap="flat" cmpd="sng" w="9525">
              <a:solidFill>
                <a:srgbClr val="C2C2C2"/>
              </a:solidFill>
              <a:prstDash val="solid"/>
              <a:round/>
              <a:headEnd len="sm" w="sm" type="none"/>
              <a:tailEnd len="sm" w="sm" type="none"/>
            </a:ln>
          </p:spPr>
        </p:cxnSp>
        <p:cxnSp>
          <p:nvCxnSpPr>
            <p:cNvPr id="6960" name="Google Shape;6960;p94"/>
            <p:cNvCxnSpPr>
              <a:stCxn id="6953" idx="0"/>
              <a:endCxn id="6952" idx="2"/>
            </p:cNvCxnSpPr>
            <p:nvPr/>
          </p:nvCxnSpPr>
          <p:spPr>
            <a:xfrm rot="-5400000">
              <a:off x="2150400" y="3677551"/>
              <a:ext cx="457200" cy="845100"/>
            </a:xfrm>
            <a:prstGeom prst="bentConnector3">
              <a:avLst>
                <a:gd fmla="val -921166" name="adj1"/>
              </a:avLst>
            </a:prstGeom>
            <a:noFill/>
            <a:ln cap="flat" cmpd="sng" w="9525">
              <a:solidFill>
                <a:srgbClr val="C2C2C2"/>
              </a:solidFill>
              <a:prstDash val="solid"/>
              <a:round/>
              <a:headEnd len="sm" w="sm" type="none"/>
              <a:tailEnd len="sm" w="sm" type="none"/>
            </a:ln>
          </p:spPr>
        </p:cxnSp>
        <p:cxnSp>
          <p:nvCxnSpPr>
            <p:cNvPr id="6961" name="Google Shape;6961;p94"/>
            <p:cNvCxnSpPr>
              <a:stCxn id="6951" idx="2"/>
              <a:endCxn id="6956" idx="0"/>
            </p:cNvCxnSpPr>
            <p:nvPr/>
          </p:nvCxnSpPr>
          <p:spPr>
            <a:xfrm flipH="1" rot="-5400000">
              <a:off x="6536390" y="3677400"/>
              <a:ext cx="457200" cy="845400"/>
            </a:xfrm>
            <a:prstGeom prst="bentConnector3">
              <a:avLst>
                <a:gd fmla="val 1020932" name="adj1"/>
              </a:avLst>
            </a:prstGeom>
            <a:noFill/>
            <a:ln cap="flat" cmpd="sng" w="9525">
              <a:solidFill>
                <a:srgbClr val="C2C2C2"/>
              </a:solidFill>
              <a:prstDash val="solid"/>
              <a:round/>
              <a:headEnd len="sm" w="sm" type="none"/>
              <a:tailEnd len="sm" w="sm" type="none"/>
            </a:ln>
          </p:spPr>
        </p:cxnSp>
        <p:cxnSp>
          <p:nvCxnSpPr>
            <p:cNvPr id="6962" name="Google Shape;6962;p94"/>
            <p:cNvCxnSpPr>
              <a:stCxn id="6955" idx="0"/>
              <a:endCxn id="6951" idx="2"/>
            </p:cNvCxnSpPr>
            <p:nvPr/>
          </p:nvCxnSpPr>
          <p:spPr>
            <a:xfrm rot="-5400000">
              <a:off x="5691000" y="3677551"/>
              <a:ext cx="457200" cy="845100"/>
            </a:xfrm>
            <a:prstGeom prst="bentConnector3">
              <a:avLst>
                <a:gd fmla="val -921166" name="adj1"/>
              </a:avLst>
            </a:prstGeom>
            <a:noFill/>
            <a:ln cap="flat" cmpd="sng" w="9525">
              <a:solidFill>
                <a:srgbClr val="C2C2C2"/>
              </a:solidFill>
              <a:prstDash val="solid"/>
              <a:round/>
              <a:headEnd len="sm" w="sm" type="none"/>
              <a:tailEnd len="sm" w="sm" type="none"/>
            </a:ln>
          </p:spPr>
        </p:cxnSp>
      </p:grpSp>
      <p:grpSp>
        <p:nvGrpSpPr>
          <p:cNvPr id="6963" name="Google Shape;6963;p94"/>
          <p:cNvGrpSpPr/>
          <p:nvPr/>
        </p:nvGrpSpPr>
        <p:grpSpPr>
          <a:xfrm>
            <a:off x="6844058" y="2894258"/>
            <a:ext cx="1579035" cy="540873"/>
            <a:chOff x="6895650" y="3126697"/>
            <a:chExt cx="1436662" cy="492105"/>
          </a:xfrm>
        </p:grpSpPr>
        <p:sp>
          <p:nvSpPr>
            <p:cNvPr id="6964" name="Google Shape;6964;p9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5" name="Google Shape;6965;p9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6" name="Google Shape;6966;p9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7" name="Google Shape;6967;p9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8" name="Google Shape;6968;p9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69" name="Google Shape;6969;p94"/>
            <p:cNvGrpSpPr/>
            <p:nvPr/>
          </p:nvGrpSpPr>
          <p:grpSpPr>
            <a:xfrm>
              <a:off x="6995957" y="3335810"/>
              <a:ext cx="1230393" cy="71754"/>
              <a:chOff x="6995957" y="3287964"/>
              <a:chExt cx="1230393" cy="71754"/>
            </a:xfrm>
          </p:grpSpPr>
          <p:sp>
            <p:nvSpPr>
              <p:cNvPr id="6970" name="Google Shape;6970;p9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1" name="Google Shape;6971;p9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2" name="Google Shape;6972;p9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3" name="Google Shape;6973;p9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4" name="Google Shape;6974;p9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975" name="Google Shape;6975;p94"/>
          <p:cNvGrpSpPr/>
          <p:nvPr/>
        </p:nvGrpSpPr>
        <p:grpSpPr>
          <a:xfrm>
            <a:off x="6842640" y="3531021"/>
            <a:ext cx="1581862" cy="650624"/>
            <a:chOff x="6777990" y="3710194"/>
            <a:chExt cx="1646915" cy="677381"/>
          </a:xfrm>
        </p:grpSpPr>
        <p:grpSp>
          <p:nvGrpSpPr>
            <p:cNvPr id="6976" name="Google Shape;6976;p94"/>
            <p:cNvGrpSpPr/>
            <p:nvPr/>
          </p:nvGrpSpPr>
          <p:grpSpPr>
            <a:xfrm>
              <a:off x="6777990" y="3874492"/>
              <a:ext cx="411129" cy="513083"/>
              <a:chOff x="6777990" y="3874492"/>
              <a:chExt cx="411129" cy="513083"/>
            </a:xfrm>
          </p:grpSpPr>
          <p:cxnSp>
            <p:nvCxnSpPr>
              <p:cNvPr id="6977" name="Google Shape;6977;p94"/>
              <p:cNvCxnSpPr/>
              <p:nvPr/>
            </p:nvCxnSpPr>
            <p:spPr>
              <a:xfrm>
                <a:off x="6977019" y="4216875"/>
                <a:ext cx="0" cy="170700"/>
              </a:xfrm>
              <a:prstGeom prst="straightConnector1">
                <a:avLst/>
              </a:prstGeom>
              <a:noFill/>
              <a:ln cap="flat" cmpd="sng" w="19050">
                <a:solidFill>
                  <a:srgbClr val="A5B7C6"/>
                </a:solidFill>
                <a:prstDash val="solid"/>
                <a:round/>
                <a:headEnd len="sm" w="sm" type="none"/>
                <a:tailEnd len="med" w="med" type="diamond"/>
              </a:ln>
            </p:spPr>
          </p:cxnSp>
          <p:sp>
            <p:nvSpPr>
              <p:cNvPr id="6978" name="Google Shape;6978;p9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9" name="Google Shape;6979;p94"/>
            <p:cNvGrpSpPr/>
            <p:nvPr/>
          </p:nvGrpSpPr>
          <p:grpSpPr>
            <a:xfrm>
              <a:off x="7188425" y="3710194"/>
              <a:ext cx="411123" cy="520535"/>
              <a:chOff x="7188425" y="3710194"/>
              <a:chExt cx="411123" cy="520535"/>
            </a:xfrm>
          </p:grpSpPr>
          <p:cxnSp>
            <p:nvCxnSpPr>
              <p:cNvPr id="6980" name="Google Shape;6980;p94"/>
              <p:cNvCxnSpPr/>
              <p:nvPr/>
            </p:nvCxnSpPr>
            <p:spPr>
              <a:xfrm rot="10800000">
                <a:off x="7393988" y="3710194"/>
                <a:ext cx="0" cy="170700"/>
              </a:xfrm>
              <a:prstGeom prst="straightConnector1">
                <a:avLst/>
              </a:prstGeom>
              <a:noFill/>
              <a:ln cap="flat" cmpd="sng" w="19050">
                <a:solidFill>
                  <a:srgbClr val="A5B7C6"/>
                </a:solidFill>
                <a:prstDash val="solid"/>
                <a:round/>
                <a:headEnd len="sm" w="sm" type="none"/>
                <a:tailEnd len="med" w="med" type="diamond"/>
              </a:ln>
            </p:spPr>
          </p:cxnSp>
          <p:sp>
            <p:nvSpPr>
              <p:cNvPr id="6981" name="Google Shape;6981;p9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82" name="Google Shape;6982;p94"/>
            <p:cNvGrpSpPr/>
            <p:nvPr/>
          </p:nvGrpSpPr>
          <p:grpSpPr>
            <a:xfrm>
              <a:off x="7603341" y="3874492"/>
              <a:ext cx="411474" cy="513083"/>
              <a:chOff x="7603341" y="3874492"/>
              <a:chExt cx="411474" cy="513083"/>
            </a:xfrm>
          </p:grpSpPr>
          <p:cxnSp>
            <p:nvCxnSpPr>
              <p:cNvPr id="6983" name="Google Shape;6983;p94"/>
              <p:cNvCxnSpPr/>
              <p:nvPr/>
            </p:nvCxnSpPr>
            <p:spPr>
              <a:xfrm>
                <a:off x="7809095" y="4216875"/>
                <a:ext cx="0" cy="170700"/>
              </a:xfrm>
              <a:prstGeom prst="straightConnector1">
                <a:avLst/>
              </a:prstGeom>
              <a:noFill/>
              <a:ln cap="flat" cmpd="sng" w="19050">
                <a:solidFill>
                  <a:srgbClr val="A5B7C6"/>
                </a:solidFill>
                <a:prstDash val="solid"/>
                <a:round/>
                <a:headEnd len="sm" w="sm" type="none"/>
                <a:tailEnd len="med" w="med" type="diamond"/>
              </a:ln>
            </p:spPr>
          </p:cxnSp>
          <p:sp>
            <p:nvSpPr>
              <p:cNvPr id="6984" name="Google Shape;6984;p9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85" name="Google Shape;6985;p94"/>
            <p:cNvGrpSpPr/>
            <p:nvPr/>
          </p:nvGrpSpPr>
          <p:grpSpPr>
            <a:xfrm>
              <a:off x="8013776" y="3722847"/>
              <a:ext cx="411129" cy="507882"/>
              <a:chOff x="8013776" y="3722847"/>
              <a:chExt cx="411129" cy="507882"/>
            </a:xfrm>
          </p:grpSpPr>
          <p:cxnSp>
            <p:nvCxnSpPr>
              <p:cNvPr id="6986" name="Google Shape;6986;p94"/>
              <p:cNvCxnSpPr/>
              <p:nvPr/>
            </p:nvCxnSpPr>
            <p:spPr>
              <a:xfrm rot="10800000">
                <a:off x="8219339" y="3722847"/>
                <a:ext cx="0" cy="169800"/>
              </a:xfrm>
              <a:prstGeom prst="straightConnector1">
                <a:avLst/>
              </a:prstGeom>
              <a:noFill/>
              <a:ln cap="flat" cmpd="sng" w="19050">
                <a:solidFill>
                  <a:srgbClr val="A5B7C6"/>
                </a:solidFill>
                <a:prstDash val="solid"/>
                <a:round/>
                <a:headEnd len="sm" w="sm" type="none"/>
                <a:tailEnd len="med" w="med" type="diamond"/>
              </a:ln>
            </p:spPr>
          </p:cxnSp>
          <p:sp>
            <p:nvSpPr>
              <p:cNvPr id="6987" name="Google Shape;6987;p9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988" name="Google Shape;6988;p94"/>
          <p:cNvGrpSpPr/>
          <p:nvPr/>
        </p:nvGrpSpPr>
        <p:grpSpPr>
          <a:xfrm>
            <a:off x="5262155" y="2703861"/>
            <a:ext cx="1421889" cy="1020604"/>
            <a:chOff x="5190863" y="2824811"/>
            <a:chExt cx="1544860" cy="1108870"/>
          </a:xfrm>
        </p:grpSpPr>
        <p:grpSp>
          <p:nvGrpSpPr>
            <p:cNvPr id="6989" name="Google Shape;6989;p94"/>
            <p:cNvGrpSpPr/>
            <p:nvPr/>
          </p:nvGrpSpPr>
          <p:grpSpPr>
            <a:xfrm>
              <a:off x="5938695" y="3176919"/>
              <a:ext cx="685760" cy="404739"/>
              <a:chOff x="5938695" y="3176919"/>
              <a:chExt cx="685760" cy="404739"/>
            </a:xfrm>
          </p:grpSpPr>
          <p:grpSp>
            <p:nvGrpSpPr>
              <p:cNvPr id="6990" name="Google Shape;6990;p94"/>
              <p:cNvGrpSpPr/>
              <p:nvPr/>
            </p:nvGrpSpPr>
            <p:grpSpPr>
              <a:xfrm>
                <a:off x="5938695" y="3176919"/>
                <a:ext cx="685760" cy="404739"/>
                <a:chOff x="5938695" y="3176919"/>
                <a:chExt cx="685760" cy="404739"/>
              </a:xfrm>
            </p:grpSpPr>
            <p:sp>
              <p:nvSpPr>
                <p:cNvPr id="6991" name="Google Shape;6991;p9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2" name="Google Shape;6992;p9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93" name="Google Shape;6993;p9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94" name="Google Shape;6994;p94"/>
            <p:cNvGrpSpPr/>
            <p:nvPr/>
          </p:nvGrpSpPr>
          <p:grpSpPr>
            <a:xfrm>
              <a:off x="5305233" y="3176835"/>
              <a:ext cx="685970" cy="404655"/>
              <a:chOff x="5305233" y="3176835"/>
              <a:chExt cx="685970" cy="404655"/>
            </a:xfrm>
          </p:grpSpPr>
          <p:grpSp>
            <p:nvGrpSpPr>
              <p:cNvPr id="6995" name="Google Shape;6995;p94"/>
              <p:cNvGrpSpPr/>
              <p:nvPr/>
            </p:nvGrpSpPr>
            <p:grpSpPr>
              <a:xfrm>
                <a:off x="5305233" y="3176835"/>
                <a:ext cx="685970" cy="404655"/>
                <a:chOff x="5305233" y="3176835"/>
                <a:chExt cx="685970" cy="404655"/>
              </a:xfrm>
            </p:grpSpPr>
            <p:sp>
              <p:nvSpPr>
                <p:cNvPr id="6996" name="Google Shape;6996;p9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7" name="Google Shape;6997;p9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98" name="Google Shape;6998;p9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99" name="Google Shape;6999;p9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00" name="Google Shape;7000;p94"/>
            <p:cNvGrpSpPr/>
            <p:nvPr/>
          </p:nvGrpSpPr>
          <p:grpSpPr>
            <a:xfrm>
              <a:off x="5657361" y="2824811"/>
              <a:ext cx="1078362" cy="404655"/>
              <a:chOff x="5657361" y="2824811"/>
              <a:chExt cx="1078362" cy="404655"/>
            </a:xfrm>
          </p:grpSpPr>
          <p:grpSp>
            <p:nvGrpSpPr>
              <p:cNvPr id="7001" name="Google Shape;7001;p94"/>
              <p:cNvGrpSpPr/>
              <p:nvPr/>
            </p:nvGrpSpPr>
            <p:grpSpPr>
              <a:xfrm>
                <a:off x="5657361" y="2824811"/>
                <a:ext cx="1078362" cy="404655"/>
                <a:chOff x="5657361" y="2824811"/>
                <a:chExt cx="1078362" cy="404655"/>
              </a:xfrm>
            </p:grpSpPr>
            <p:grpSp>
              <p:nvGrpSpPr>
                <p:cNvPr id="7002" name="Google Shape;7002;p94"/>
                <p:cNvGrpSpPr/>
                <p:nvPr/>
              </p:nvGrpSpPr>
              <p:grpSpPr>
                <a:xfrm>
                  <a:off x="5938485" y="2824811"/>
                  <a:ext cx="797238" cy="404655"/>
                  <a:chOff x="5938485" y="2824811"/>
                  <a:chExt cx="797238" cy="404655"/>
                </a:xfrm>
              </p:grpSpPr>
              <p:sp>
                <p:nvSpPr>
                  <p:cNvPr id="7003" name="Google Shape;7003;p9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4" name="Google Shape;7004;p9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5" name="Google Shape;7005;p9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06" name="Google Shape;7006;p9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7" name="Google Shape;7007;p94"/>
            <p:cNvGrpSpPr/>
            <p:nvPr/>
          </p:nvGrpSpPr>
          <p:grpSpPr>
            <a:xfrm>
              <a:off x="5190863" y="3528942"/>
              <a:ext cx="1078025" cy="404739"/>
              <a:chOff x="5190863" y="3528942"/>
              <a:chExt cx="1078025" cy="404739"/>
            </a:xfrm>
          </p:grpSpPr>
          <p:sp>
            <p:nvSpPr>
              <p:cNvPr id="7008" name="Google Shape;7008;p9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09" name="Google Shape;7009;p94"/>
              <p:cNvGrpSpPr/>
              <p:nvPr/>
            </p:nvGrpSpPr>
            <p:grpSpPr>
              <a:xfrm>
                <a:off x="5190863" y="3528942"/>
                <a:ext cx="1078025" cy="404739"/>
                <a:chOff x="5190863" y="3528942"/>
                <a:chExt cx="1078025" cy="404739"/>
              </a:xfrm>
            </p:grpSpPr>
            <p:sp>
              <p:nvSpPr>
                <p:cNvPr id="7010" name="Google Shape;7010;p9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1" name="Google Shape;7011;p9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7012" name="Google Shape;7012;p94"/>
          <p:cNvGrpSpPr/>
          <p:nvPr/>
        </p:nvGrpSpPr>
        <p:grpSpPr>
          <a:xfrm>
            <a:off x="728162" y="1268329"/>
            <a:ext cx="1086719" cy="879487"/>
            <a:chOff x="803162" y="1474292"/>
            <a:chExt cx="1086719" cy="879487"/>
          </a:xfrm>
        </p:grpSpPr>
        <p:grpSp>
          <p:nvGrpSpPr>
            <p:cNvPr id="7013" name="Google Shape;7013;p94"/>
            <p:cNvGrpSpPr/>
            <p:nvPr/>
          </p:nvGrpSpPr>
          <p:grpSpPr>
            <a:xfrm>
              <a:off x="803162" y="1625948"/>
              <a:ext cx="445857" cy="576578"/>
              <a:chOff x="803162" y="1625948"/>
              <a:chExt cx="445857" cy="576578"/>
            </a:xfrm>
          </p:grpSpPr>
          <p:sp>
            <p:nvSpPr>
              <p:cNvPr id="7014" name="Google Shape;7014;p9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15" name="Google Shape;7015;p94"/>
              <p:cNvGrpSpPr/>
              <p:nvPr/>
            </p:nvGrpSpPr>
            <p:grpSpPr>
              <a:xfrm>
                <a:off x="1056023" y="1625948"/>
                <a:ext cx="192996" cy="576578"/>
                <a:chOff x="1056023" y="1625948"/>
                <a:chExt cx="192996" cy="576578"/>
              </a:xfrm>
            </p:grpSpPr>
            <p:sp>
              <p:nvSpPr>
                <p:cNvPr id="7016" name="Google Shape;7016;p9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7" name="Google Shape;7017;p9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8" name="Google Shape;7018;p9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9" name="Google Shape;7019;p9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0" name="Google Shape;7020;p9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021" name="Google Shape;7021;p94"/>
            <p:cNvGrpSpPr/>
            <p:nvPr/>
          </p:nvGrpSpPr>
          <p:grpSpPr>
            <a:xfrm>
              <a:off x="1371406" y="1474292"/>
              <a:ext cx="518475" cy="879487"/>
              <a:chOff x="1398231" y="1474292"/>
              <a:chExt cx="518475" cy="879487"/>
            </a:xfrm>
          </p:grpSpPr>
          <p:grpSp>
            <p:nvGrpSpPr>
              <p:cNvPr id="7022" name="Google Shape;7022;p94"/>
              <p:cNvGrpSpPr/>
              <p:nvPr/>
            </p:nvGrpSpPr>
            <p:grpSpPr>
              <a:xfrm>
                <a:off x="1398231" y="1474292"/>
                <a:ext cx="518475" cy="341643"/>
                <a:chOff x="1398231" y="1474292"/>
                <a:chExt cx="518475" cy="341643"/>
              </a:xfrm>
            </p:grpSpPr>
            <p:sp>
              <p:nvSpPr>
                <p:cNvPr id="7023" name="Google Shape;7023;p9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24" name="Google Shape;7024;p94"/>
                <p:cNvGrpSpPr/>
                <p:nvPr/>
              </p:nvGrpSpPr>
              <p:grpSpPr>
                <a:xfrm>
                  <a:off x="1616453" y="1474292"/>
                  <a:ext cx="300253" cy="341643"/>
                  <a:chOff x="1616453" y="1475379"/>
                  <a:chExt cx="300253" cy="341643"/>
                </a:xfrm>
              </p:grpSpPr>
              <p:sp>
                <p:nvSpPr>
                  <p:cNvPr id="7025" name="Google Shape;7025;p9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6" name="Google Shape;7026;p9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7" name="Google Shape;7027;p9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8" name="Google Shape;7028;p9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9" name="Google Shape;7029;p9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0" name="Google Shape;7030;p9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1" name="Google Shape;7031;p9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32" name="Google Shape;7032;p94"/>
                  <p:cNvGrpSpPr/>
                  <p:nvPr/>
                </p:nvGrpSpPr>
                <p:grpSpPr>
                  <a:xfrm>
                    <a:off x="1839639" y="1475379"/>
                    <a:ext cx="77067" cy="341643"/>
                    <a:chOff x="1839639" y="1475379"/>
                    <a:chExt cx="77067" cy="341643"/>
                  </a:xfrm>
                </p:grpSpPr>
                <p:sp>
                  <p:nvSpPr>
                    <p:cNvPr id="7033" name="Google Shape;7033;p9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4" name="Google Shape;7034;p9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7035" name="Google Shape;7035;p94"/>
              <p:cNvGrpSpPr/>
              <p:nvPr/>
            </p:nvGrpSpPr>
            <p:grpSpPr>
              <a:xfrm>
                <a:off x="1398451" y="2012951"/>
                <a:ext cx="518255" cy="340828"/>
                <a:chOff x="1398451" y="2012951"/>
                <a:chExt cx="518255" cy="340828"/>
              </a:xfrm>
            </p:grpSpPr>
            <p:sp>
              <p:nvSpPr>
                <p:cNvPr id="7036" name="Google Shape;7036;p9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37" name="Google Shape;7037;p94"/>
                <p:cNvGrpSpPr/>
                <p:nvPr/>
              </p:nvGrpSpPr>
              <p:grpSpPr>
                <a:xfrm>
                  <a:off x="1616453" y="2012951"/>
                  <a:ext cx="300253" cy="340828"/>
                  <a:chOff x="1616453" y="2013538"/>
                  <a:chExt cx="300253" cy="340828"/>
                </a:xfrm>
              </p:grpSpPr>
              <p:sp>
                <p:nvSpPr>
                  <p:cNvPr id="7038" name="Google Shape;7038;p9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9" name="Google Shape;7039;p9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0" name="Google Shape;7040;p9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1" name="Google Shape;7041;p9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2" name="Google Shape;7042;p9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3" name="Google Shape;7043;p9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4" name="Google Shape;7044;p9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45" name="Google Shape;7045;p94"/>
                  <p:cNvGrpSpPr/>
                  <p:nvPr/>
                </p:nvGrpSpPr>
                <p:grpSpPr>
                  <a:xfrm>
                    <a:off x="1839639" y="2013538"/>
                    <a:ext cx="77067" cy="340828"/>
                    <a:chOff x="1839639" y="2013538"/>
                    <a:chExt cx="77067" cy="340828"/>
                  </a:xfrm>
                </p:grpSpPr>
                <p:sp>
                  <p:nvSpPr>
                    <p:cNvPr id="7046" name="Google Shape;7046;p9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7" name="Google Shape;7047;p9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grpSp>
      <p:grpSp>
        <p:nvGrpSpPr>
          <p:cNvPr id="7048" name="Google Shape;7048;p94"/>
          <p:cNvGrpSpPr/>
          <p:nvPr/>
        </p:nvGrpSpPr>
        <p:grpSpPr>
          <a:xfrm>
            <a:off x="724986" y="3399516"/>
            <a:ext cx="1368680" cy="682919"/>
            <a:chOff x="724986" y="3605478"/>
            <a:chExt cx="1368680" cy="682919"/>
          </a:xfrm>
        </p:grpSpPr>
        <p:grpSp>
          <p:nvGrpSpPr>
            <p:cNvPr id="7049" name="Google Shape;7049;p94"/>
            <p:cNvGrpSpPr/>
            <p:nvPr/>
          </p:nvGrpSpPr>
          <p:grpSpPr>
            <a:xfrm>
              <a:off x="1289102" y="3823629"/>
              <a:ext cx="240442" cy="250435"/>
              <a:chOff x="-165066" y="3843615"/>
              <a:chExt cx="221259" cy="230455"/>
            </a:xfrm>
          </p:grpSpPr>
          <p:sp>
            <p:nvSpPr>
              <p:cNvPr id="7050" name="Google Shape;7050;p9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1" name="Google Shape;7051;p9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2" name="Google Shape;7052;p9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3" name="Google Shape;7053;p9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4" name="Google Shape;7054;p9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5" name="Google Shape;7055;p9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6" name="Google Shape;7056;p9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7" name="Google Shape;7057;p9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8" name="Google Shape;7058;p9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9" name="Google Shape;7059;p9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0" name="Google Shape;7060;p9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1" name="Google Shape;7061;p9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2" name="Google Shape;7062;p9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3" name="Google Shape;7063;p9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4" name="Google Shape;7064;p9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5" name="Google Shape;7065;p9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6" name="Google Shape;7066;p9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7" name="Google Shape;7067;p9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8" name="Google Shape;7068;p9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9" name="Google Shape;7069;p9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0" name="Google Shape;7070;p94"/>
            <p:cNvGrpSpPr/>
            <p:nvPr/>
          </p:nvGrpSpPr>
          <p:grpSpPr>
            <a:xfrm>
              <a:off x="724986" y="3605478"/>
              <a:ext cx="1368680" cy="682919"/>
              <a:chOff x="724986" y="3605478"/>
              <a:chExt cx="1368680" cy="682919"/>
            </a:xfrm>
          </p:grpSpPr>
          <p:grpSp>
            <p:nvGrpSpPr>
              <p:cNvPr id="7071" name="Google Shape;7071;p94"/>
              <p:cNvGrpSpPr/>
              <p:nvPr/>
            </p:nvGrpSpPr>
            <p:grpSpPr>
              <a:xfrm>
                <a:off x="1498221" y="4047614"/>
                <a:ext cx="529172" cy="240783"/>
                <a:chOff x="1498221" y="4047614"/>
                <a:chExt cx="529172" cy="240783"/>
              </a:xfrm>
            </p:grpSpPr>
            <p:grpSp>
              <p:nvGrpSpPr>
                <p:cNvPr id="7072" name="Google Shape;7072;p94"/>
                <p:cNvGrpSpPr/>
                <p:nvPr/>
              </p:nvGrpSpPr>
              <p:grpSpPr>
                <a:xfrm>
                  <a:off x="1826655" y="4224370"/>
                  <a:ext cx="200738" cy="25631"/>
                  <a:chOff x="1826655" y="4224370"/>
                  <a:chExt cx="200738" cy="25631"/>
                </a:xfrm>
              </p:grpSpPr>
              <p:sp>
                <p:nvSpPr>
                  <p:cNvPr id="7073" name="Google Shape;7073;p9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4" name="Google Shape;7074;p9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5" name="Google Shape;7075;p94"/>
                <p:cNvGrpSpPr/>
                <p:nvPr/>
              </p:nvGrpSpPr>
              <p:grpSpPr>
                <a:xfrm>
                  <a:off x="1498221" y="4047614"/>
                  <a:ext cx="328445" cy="240783"/>
                  <a:chOff x="1498221" y="4047614"/>
                  <a:chExt cx="328445" cy="240783"/>
                </a:xfrm>
              </p:grpSpPr>
              <p:sp>
                <p:nvSpPr>
                  <p:cNvPr id="7076" name="Google Shape;7076;p9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77" name="Google Shape;7077;p94"/>
                  <p:cNvGrpSpPr/>
                  <p:nvPr/>
                </p:nvGrpSpPr>
                <p:grpSpPr>
                  <a:xfrm>
                    <a:off x="1498221" y="4047614"/>
                    <a:ext cx="150566" cy="190415"/>
                    <a:chOff x="1498221" y="4047614"/>
                    <a:chExt cx="150566" cy="190415"/>
                  </a:xfrm>
                </p:grpSpPr>
                <p:sp>
                  <p:nvSpPr>
                    <p:cNvPr id="7078" name="Google Shape;7078;p9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9" name="Google Shape;7079;p9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7080" name="Google Shape;7080;p94"/>
              <p:cNvGrpSpPr/>
              <p:nvPr/>
            </p:nvGrpSpPr>
            <p:grpSpPr>
              <a:xfrm>
                <a:off x="1560718" y="3800594"/>
                <a:ext cx="532948" cy="302090"/>
                <a:chOff x="1560718" y="3800594"/>
                <a:chExt cx="532948" cy="302090"/>
              </a:xfrm>
            </p:grpSpPr>
            <p:grpSp>
              <p:nvGrpSpPr>
                <p:cNvPr id="7081" name="Google Shape;7081;p94"/>
                <p:cNvGrpSpPr/>
                <p:nvPr/>
              </p:nvGrpSpPr>
              <p:grpSpPr>
                <a:xfrm>
                  <a:off x="1912179" y="3827344"/>
                  <a:ext cx="181487" cy="25631"/>
                  <a:chOff x="1912179" y="3827344"/>
                  <a:chExt cx="181487" cy="25631"/>
                </a:xfrm>
              </p:grpSpPr>
              <p:sp>
                <p:nvSpPr>
                  <p:cNvPr id="7082" name="Google Shape;7082;p9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3" name="Google Shape;7083;p9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4" name="Google Shape;7084;p94"/>
                <p:cNvGrpSpPr/>
                <p:nvPr/>
              </p:nvGrpSpPr>
              <p:grpSpPr>
                <a:xfrm>
                  <a:off x="1912179" y="4044504"/>
                  <a:ext cx="181487" cy="25622"/>
                  <a:chOff x="1912179" y="4044505"/>
                  <a:chExt cx="181487" cy="25622"/>
                </a:xfrm>
              </p:grpSpPr>
              <p:sp>
                <p:nvSpPr>
                  <p:cNvPr id="7085" name="Google Shape;7085;p9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6" name="Google Shape;7086;p9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87" name="Google Shape;7087;p94"/>
                <p:cNvGrpSpPr/>
                <p:nvPr/>
              </p:nvGrpSpPr>
              <p:grpSpPr>
                <a:xfrm>
                  <a:off x="1560718" y="3800594"/>
                  <a:ext cx="351472" cy="302090"/>
                  <a:chOff x="1560718" y="3800594"/>
                  <a:chExt cx="351472" cy="302090"/>
                </a:xfrm>
              </p:grpSpPr>
              <p:grpSp>
                <p:nvGrpSpPr>
                  <p:cNvPr id="7088" name="Google Shape;7088;p94"/>
                  <p:cNvGrpSpPr/>
                  <p:nvPr/>
                </p:nvGrpSpPr>
                <p:grpSpPr>
                  <a:xfrm>
                    <a:off x="1560718" y="3842857"/>
                    <a:ext cx="173587" cy="217131"/>
                    <a:chOff x="1560718" y="3842857"/>
                    <a:chExt cx="173587" cy="217131"/>
                  </a:xfrm>
                </p:grpSpPr>
                <p:sp>
                  <p:nvSpPr>
                    <p:cNvPr id="7089" name="Google Shape;7089;p9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0" name="Google Shape;7090;p9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1" name="Google Shape;7091;p9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92" name="Google Shape;7092;p9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3" name="Google Shape;7093;p9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094" name="Google Shape;7094;p9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95" name="Google Shape;7095;p94"/>
              <p:cNvGrpSpPr/>
              <p:nvPr/>
            </p:nvGrpSpPr>
            <p:grpSpPr>
              <a:xfrm>
                <a:off x="785350" y="3605478"/>
                <a:ext cx="535311" cy="249245"/>
                <a:chOff x="785350" y="3605478"/>
                <a:chExt cx="535311" cy="249245"/>
              </a:xfrm>
            </p:grpSpPr>
            <p:grpSp>
              <p:nvGrpSpPr>
                <p:cNvPr id="7096" name="Google Shape;7096;p94"/>
                <p:cNvGrpSpPr/>
                <p:nvPr/>
              </p:nvGrpSpPr>
              <p:grpSpPr>
                <a:xfrm>
                  <a:off x="785350" y="3605478"/>
                  <a:ext cx="376191" cy="102736"/>
                  <a:chOff x="785350" y="3605478"/>
                  <a:chExt cx="376191" cy="102736"/>
                </a:xfrm>
              </p:grpSpPr>
              <p:sp>
                <p:nvSpPr>
                  <p:cNvPr id="7097" name="Google Shape;7097;p9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8" name="Google Shape;7098;p9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9" name="Google Shape;7099;p9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00" name="Google Shape;7100;p94"/>
                <p:cNvGrpSpPr/>
                <p:nvPr/>
              </p:nvGrpSpPr>
              <p:grpSpPr>
                <a:xfrm>
                  <a:off x="1161530" y="3655851"/>
                  <a:ext cx="159131" cy="198872"/>
                  <a:chOff x="1161530" y="3655851"/>
                  <a:chExt cx="159131" cy="198872"/>
                </a:xfrm>
              </p:grpSpPr>
              <p:sp>
                <p:nvSpPr>
                  <p:cNvPr id="7101" name="Google Shape;7101;p9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2" name="Google Shape;7102;p9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103" name="Google Shape;7103;p94"/>
              <p:cNvGrpSpPr/>
              <p:nvPr/>
            </p:nvGrpSpPr>
            <p:grpSpPr>
              <a:xfrm>
                <a:off x="785350" y="4047614"/>
                <a:ext cx="535311" cy="240783"/>
                <a:chOff x="785350" y="4047614"/>
                <a:chExt cx="535311" cy="240783"/>
              </a:xfrm>
            </p:grpSpPr>
            <p:grpSp>
              <p:nvGrpSpPr>
                <p:cNvPr id="7104" name="Google Shape;7104;p94"/>
                <p:cNvGrpSpPr/>
                <p:nvPr/>
              </p:nvGrpSpPr>
              <p:grpSpPr>
                <a:xfrm>
                  <a:off x="1161636" y="4047614"/>
                  <a:ext cx="159025" cy="190415"/>
                  <a:chOff x="1161636" y="4047614"/>
                  <a:chExt cx="159025" cy="190415"/>
                </a:xfrm>
              </p:grpSpPr>
              <p:sp>
                <p:nvSpPr>
                  <p:cNvPr id="7105" name="Google Shape;7105;p9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6" name="Google Shape;7106;p9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07" name="Google Shape;7107;p94"/>
                <p:cNvGrpSpPr/>
                <p:nvPr/>
              </p:nvGrpSpPr>
              <p:grpSpPr>
                <a:xfrm>
                  <a:off x="785350" y="4185661"/>
                  <a:ext cx="376191" cy="102736"/>
                  <a:chOff x="785350" y="4185661"/>
                  <a:chExt cx="376191" cy="102736"/>
                </a:xfrm>
              </p:grpSpPr>
              <p:sp>
                <p:nvSpPr>
                  <p:cNvPr id="7108" name="Google Shape;7108;p9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9" name="Google Shape;7109;p9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0" name="Google Shape;7110;p9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111" name="Google Shape;7111;p94"/>
              <p:cNvGrpSpPr/>
              <p:nvPr/>
            </p:nvGrpSpPr>
            <p:grpSpPr>
              <a:xfrm>
                <a:off x="1501054" y="3605478"/>
                <a:ext cx="526339" cy="249240"/>
                <a:chOff x="1501054" y="3605478"/>
                <a:chExt cx="526339" cy="249240"/>
              </a:xfrm>
            </p:grpSpPr>
            <p:grpSp>
              <p:nvGrpSpPr>
                <p:cNvPr id="7112" name="Google Shape;7112;p94"/>
                <p:cNvGrpSpPr/>
                <p:nvPr/>
              </p:nvGrpSpPr>
              <p:grpSpPr>
                <a:xfrm>
                  <a:off x="1834208" y="3643867"/>
                  <a:ext cx="193185" cy="25622"/>
                  <a:chOff x="1834208" y="3643867"/>
                  <a:chExt cx="193185" cy="25622"/>
                </a:xfrm>
              </p:grpSpPr>
              <p:sp>
                <p:nvSpPr>
                  <p:cNvPr id="7113" name="Google Shape;7113;p9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4" name="Google Shape;7114;p9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15" name="Google Shape;7115;p94"/>
                <p:cNvGrpSpPr/>
                <p:nvPr/>
              </p:nvGrpSpPr>
              <p:grpSpPr>
                <a:xfrm>
                  <a:off x="1501054" y="3605478"/>
                  <a:ext cx="333164" cy="249240"/>
                  <a:chOff x="1501054" y="3605478"/>
                  <a:chExt cx="333164" cy="249240"/>
                </a:xfrm>
              </p:grpSpPr>
              <p:sp>
                <p:nvSpPr>
                  <p:cNvPr id="7116" name="Google Shape;7116;p9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17" name="Google Shape;7117;p94"/>
                  <p:cNvGrpSpPr/>
                  <p:nvPr/>
                </p:nvGrpSpPr>
                <p:grpSpPr>
                  <a:xfrm>
                    <a:off x="1501054" y="3655851"/>
                    <a:ext cx="155286" cy="198867"/>
                    <a:chOff x="1501054" y="3655851"/>
                    <a:chExt cx="155286" cy="198867"/>
                  </a:xfrm>
                </p:grpSpPr>
                <p:sp>
                  <p:nvSpPr>
                    <p:cNvPr id="7118" name="Google Shape;7118;p9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9" name="Google Shape;7119;p9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7120" name="Google Shape;7120;p94"/>
              <p:cNvGrpSpPr/>
              <p:nvPr/>
            </p:nvGrpSpPr>
            <p:grpSpPr>
              <a:xfrm>
                <a:off x="724986" y="3800594"/>
                <a:ext cx="532949" cy="302090"/>
                <a:chOff x="724986" y="3800594"/>
                <a:chExt cx="532949" cy="302090"/>
              </a:xfrm>
            </p:grpSpPr>
            <p:grpSp>
              <p:nvGrpSpPr>
                <p:cNvPr id="7121" name="Google Shape;7121;p94"/>
                <p:cNvGrpSpPr/>
                <p:nvPr/>
              </p:nvGrpSpPr>
              <p:grpSpPr>
                <a:xfrm>
                  <a:off x="724986" y="4044367"/>
                  <a:ext cx="181314" cy="25626"/>
                  <a:chOff x="724986" y="4044367"/>
                  <a:chExt cx="181314" cy="25626"/>
                </a:xfrm>
              </p:grpSpPr>
              <p:sp>
                <p:nvSpPr>
                  <p:cNvPr id="7122" name="Google Shape;7122;p9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3" name="Google Shape;7123;p9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24" name="Google Shape;7124;p94"/>
                <p:cNvGrpSpPr/>
                <p:nvPr/>
              </p:nvGrpSpPr>
              <p:grpSpPr>
                <a:xfrm>
                  <a:off x="906290" y="3800594"/>
                  <a:ext cx="351645" cy="302090"/>
                  <a:chOff x="906290" y="3800594"/>
                  <a:chExt cx="351645" cy="302090"/>
                </a:xfrm>
              </p:grpSpPr>
              <p:grpSp>
                <p:nvGrpSpPr>
                  <p:cNvPr id="7125" name="Google Shape;7125;p94"/>
                  <p:cNvGrpSpPr/>
                  <p:nvPr/>
                </p:nvGrpSpPr>
                <p:grpSpPr>
                  <a:xfrm>
                    <a:off x="1084172" y="3842857"/>
                    <a:ext cx="173763" cy="217131"/>
                    <a:chOff x="1084172" y="3842857"/>
                    <a:chExt cx="173763" cy="217131"/>
                  </a:xfrm>
                </p:grpSpPr>
                <p:grpSp>
                  <p:nvGrpSpPr>
                    <p:cNvPr id="7126" name="Google Shape;7126;p94"/>
                    <p:cNvGrpSpPr/>
                    <p:nvPr/>
                  </p:nvGrpSpPr>
                  <p:grpSpPr>
                    <a:xfrm>
                      <a:off x="1156862" y="3936509"/>
                      <a:ext cx="101073" cy="25622"/>
                      <a:chOff x="1156862" y="3936509"/>
                      <a:chExt cx="101073" cy="25622"/>
                    </a:xfrm>
                  </p:grpSpPr>
                  <p:sp>
                    <p:nvSpPr>
                      <p:cNvPr id="7127" name="Google Shape;7127;p9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8" name="Google Shape;7128;p9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29" name="Google Shape;7129;p9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30" name="Google Shape;7130;p9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1" name="Google Shape;7131;p9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32" name="Google Shape;7132;p94"/>
                <p:cNvGrpSpPr/>
                <p:nvPr/>
              </p:nvGrpSpPr>
              <p:grpSpPr>
                <a:xfrm>
                  <a:off x="724986" y="3830189"/>
                  <a:ext cx="189533" cy="25626"/>
                  <a:chOff x="724986" y="3830189"/>
                  <a:chExt cx="189533" cy="25626"/>
                </a:xfrm>
              </p:grpSpPr>
              <p:sp>
                <p:nvSpPr>
                  <p:cNvPr id="7133" name="Google Shape;7133;p9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4" name="Google Shape;7134;p9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grpSp>
        <p:nvGrpSpPr>
          <p:cNvPr id="7135" name="Google Shape;7135;p94"/>
          <p:cNvGrpSpPr/>
          <p:nvPr/>
        </p:nvGrpSpPr>
        <p:grpSpPr>
          <a:xfrm>
            <a:off x="2253298" y="2249677"/>
            <a:ext cx="948701" cy="935378"/>
            <a:chOff x="2253298" y="2428317"/>
            <a:chExt cx="948701" cy="935378"/>
          </a:xfrm>
        </p:grpSpPr>
        <p:sp>
          <p:nvSpPr>
            <p:cNvPr id="7136" name="Google Shape;7136;p9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7" name="Google Shape;7137;p9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8" name="Google Shape;7138;p9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9" name="Google Shape;7139;p9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0" name="Google Shape;7140;p9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1" name="Google Shape;7141;p9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2" name="Google Shape;7142;p9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3" name="Google Shape;7143;p9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4" name="Google Shape;7144;p9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5" name="Google Shape;7145;p9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6" name="Google Shape;7146;p9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7" name="Google Shape;7147;p9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8" name="Google Shape;7148;p9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9" name="Google Shape;7149;p9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0" name="Google Shape;7150;p9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1" name="Google Shape;7151;p9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2" name="Google Shape;7152;p9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3" name="Google Shape;7153;p9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4" name="Google Shape;7154;p9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5" name="Google Shape;7155;p9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6" name="Google Shape;7156;p9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7" name="Google Shape;7157;p9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8" name="Google Shape;7158;p9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9" name="Google Shape;7159;p9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0" name="Google Shape;7160;p9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1" name="Google Shape;7161;p9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2" name="Google Shape;7162;p9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3" name="Google Shape;7163;p9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4" name="Google Shape;7164;p9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5" name="Google Shape;7165;p9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6" name="Google Shape;7166;p9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7" name="Google Shape;7167;p9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8" name="Google Shape;7168;p9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2" name="Shape 7172"/>
        <p:cNvGrpSpPr/>
        <p:nvPr/>
      </p:nvGrpSpPr>
      <p:grpSpPr>
        <a:xfrm>
          <a:off x="0" y="0"/>
          <a:ext cx="0" cy="0"/>
          <a:chOff x="0" y="0"/>
          <a:chExt cx="0" cy="0"/>
        </a:xfrm>
      </p:grpSpPr>
      <p:grpSp>
        <p:nvGrpSpPr>
          <p:cNvPr id="7173" name="Google Shape;7173;p95"/>
          <p:cNvGrpSpPr/>
          <p:nvPr/>
        </p:nvGrpSpPr>
        <p:grpSpPr>
          <a:xfrm>
            <a:off x="3339744" y="952977"/>
            <a:ext cx="2363393" cy="1017867"/>
            <a:chOff x="3292400" y="1219146"/>
            <a:chExt cx="2615240" cy="1110239"/>
          </a:xfrm>
        </p:grpSpPr>
        <p:sp>
          <p:nvSpPr>
            <p:cNvPr id="7174" name="Google Shape;7174;p9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75" name="Google Shape;7175;p9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76" name="Google Shape;7176;p9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JANUARY</a:t>
              </a:r>
              <a:endParaRPr b="0" i="0" sz="200" u="none" cap="none" strike="noStrike">
                <a:solidFill>
                  <a:srgbClr val="FFFFFF"/>
                </a:solidFill>
                <a:latin typeface="Arial"/>
                <a:ea typeface="Arial"/>
                <a:cs typeface="Arial"/>
                <a:sym typeface="Arial"/>
              </a:endParaRPr>
            </a:p>
          </p:txBody>
        </p:sp>
        <p:sp>
          <p:nvSpPr>
            <p:cNvPr id="7177" name="Google Shape;7177;p9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FEBRUARY</a:t>
              </a:r>
              <a:endParaRPr b="0" i="0" sz="200" u="none" cap="none" strike="noStrike">
                <a:solidFill>
                  <a:srgbClr val="FFFFFF"/>
                </a:solidFill>
                <a:latin typeface="Arial"/>
                <a:ea typeface="Arial"/>
                <a:cs typeface="Arial"/>
                <a:sym typeface="Arial"/>
              </a:endParaRPr>
            </a:p>
          </p:txBody>
        </p:sp>
        <p:sp>
          <p:nvSpPr>
            <p:cNvPr id="7178" name="Google Shape;7178;p9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MARCH</a:t>
              </a:r>
              <a:endParaRPr b="0" i="0" sz="200" u="none" cap="none" strike="noStrike">
                <a:solidFill>
                  <a:srgbClr val="FFFFFF"/>
                </a:solidFill>
                <a:latin typeface="Arial"/>
                <a:ea typeface="Arial"/>
                <a:cs typeface="Arial"/>
                <a:sym typeface="Arial"/>
              </a:endParaRPr>
            </a:p>
          </p:txBody>
        </p:sp>
        <p:sp>
          <p:nvSpPr>
            <p:cNvPr id="7179" name="Google Shape;7179;p9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APRIL</a:t>
              </a:r>
              <a:endParaRPr b="0" i="0" sz="200" u="none" cap="none" strike="noStrike">
                <a:solidFill>
                  <a:srgbClr val="FFFFFF"/>
                </a:solidFill>
                <a:latin typeface="Arial"/>
                <a:ea typeface="Arial"/>
                <a:cs typeface="Arial"/>
                <a:sym typeface="Arial"/>
              </a:endParaRPr>
            </a:p>
          </p:txBody>
        </p:sp>
        <p:sp>
          <p:nvSpPr>
            <p:cNvPr id="7180" name="Google Shape;7180;p9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MAY</a:t>
              </a:r>
              <a:endParaRPr b="0" i="0" sz="200" u="none" cap="none" strike="noStrike">
                <a:solidFill>
                  <a:srgbClr val="FFFFFF"/>
                </a:solidFill>
                <a:latin typeface="Arial"/>
                <a:ea typeface="Arial"/>
                <a:cs typeface="Arial"/>
                <a:sym typeface="Arial"/>
              </a:endParaRPr>
            </a:p>
          </p:txBody>
        </p:sp>
        <p:sp>
          <p:nvSpPr>
            <p:cNvPr id="7181" name="Google Shape;7181;p9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JUNE</a:t>
              </a:r>
              <a:endParaRPr b="0" i="0" sz="200" u="none" cap="none" strike="noStrike">
                <a:solidFill>
                  <a:srgbClr val="FFFFFF"/>
                </a:solidFill>
                <a:latin typeface="Arial"/>
                <a:ea typeface="Arial"/>
                <a:cs typeface="Arial"/>
                <a:sym typeface="Arial"/>
              </a:endParaRPr>
            </a:p>
          </p:txBody>
        </p:sp>
        <p:sp>
          <p:nvSpPr>
            <p:cNvPr id="7182" name="Google Shape;7182;p9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PHASE 1</a:t>
              </a:r>
              <a:endParaRPr b="0" i="0" sz="200" u="none" cap="none" strike="noStrike">
                <a:solidFill>
                  <a:srgbClr val="FFFFFF"/>
                </a:solidFill>
                <a:latin typeface="Arial"/>
                <a:ea typeface="Arial"/>
                <a:cs typeface="Arial"/>
                <a:sym typeface="Arial"/>
              </a:endParaRPr>
            </a:p>
          </p:txBody>
        </p:sp>
        <p:sp>
          <p:nvSpPr>
            <p:cNvPr id="7183" name="Google Shape;7183;p9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PHASE 2</a:t>
              </a:r>
              <a:endParaRPr b="0" i="0" sz="200" u="none" cap="none" strike="noStrike">
                <a:solidFill>
                  <a:srgbClr val="FFFFFF"/>
                </a:solidFill>
                <a:latin typeface="Arial"/>
                <a:ea typeface="Arial"/>
                <a:cs typeface="Arial"/>
                <a:sym typeface="Arial"/>
              </a:endParaRPr>
            </a:p>
          </p:txBody>
        </p:sp>
        <p:sp>
          <p:nvSpPr>
            <p:cNvPr id="7184" name="Google Shape;7184;p9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Task 1</a:t>
              </a:r>
              <a:endParaRPr b="0" i="0" sz="200" u="none" cap="none" strike="noStrike">
                <a:solidFill>
                  <a:srgbClr val="FFFFFF"/>
                </a:solidFill>
                <a:latin typeface="Arial"/>
                <a:ea typeface="Arial"/>
                <a:cs typeface="Arial"/>
                <a:sym typeface="Arial"/>
              </a:endParaRPr>
            </a:p>
          </p:txBody>
        </p:sp>
        <p:sp>
          <p:nvSpPr>
            <p:cNvPr id="7185" name="Google Shape;7185;p9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Task 2</a:t>
              </a:r>
              <a:endParaRPr b="0" i="0" sz="200" u="none" cap="none" strike="noStrike">
                <a:solidFill>
                  <a:srgbClr val="FFFFFF"/>
                </a:solidFill>
                <a:latin typeface="Arial"/>
                <a:ea typeface="Arial"/>
                <a:cs typeface="Arial"/>
                <a:sym typeface="Arial"/>
              </a:endParaRPr>
            </a:p>
          </p:txBody>
        </p:sp>
        <p:sp>
          <p:nvSpPr>
            <p:cNvPr id="7186" name="Google Shape;7186;p9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Task 1</a:t>
              </a:r>
              <a:endParaRPr b="0" i="0" sz="200" u="none" cap="none" strike="noStrike">
                <a:solidFill>
                  <a:srgbClr val="FFFFFF"/>
                </a:solidFill>
                <a:latin typeface="Arial"/>
                <a:ea typeface="Arial"/>
                <a:cs typeface="Arial"/>
                <a:sym typeface="Arial"/>
              </a:endParaRPr>
            </a:p>
          </p:txBody>
        </p:sp>
        <p:sp>
          <p:nvSpPr>
            <p:cNvPr id="7187" name="Google Shape;7187;p9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1600"/>
                </a:spcAft>
                <a:buClr>
                  <a:srgbClr val="000000"/>
                </a:buClr>
                <a:buSzPts val="200"/>
                <a:buFont typeface="Arial"/>
                <a:buNone/>
              </a:pPr>
              <a:r>
                <a:rPr b="0" i="0" lang="en" sz="200" u="none" cap="none" strike="noStrike">
                  <a:solidFill>
                    <a:srgbClr val="FFFFFF"/>
                  </a:solidFill>
                  <a:latin typeface="Arial"/>
                  <a:ea typeface="Arial"/>
                  <a:cs typeface="Arial"/>
                  <a:sym typeface="Arial"/>
                </a:rPr>
                <a:t>Task 2</a:t>
              </a:r>
              <a:endParaRPr b="0" i="0" sz="200" u="none" cap="none" strike="noStrike">
                <a:solidFill>
                  <a:srgbClr val="FFFFFF"/>
                </a:solidFill>
                <a:latin typeface="Arial"/>
                <a:ea typeface="Arial"/>
                <a:cs typeface="Arial"/>
                <a:sym typeface="Arial"/>
              </a:endParaRPr>
            </a:p>
          </p:txBody>
        </p:sp>
        <p:grpSp>
          <p:nvGrpSpPr>
            <p:cNvPr id="7188" name="Google Shape;7188;p95"/>
            <p:cNvGrpSpPr/>
            <p:nvPr/>
          </p:nvGrpSpPr>
          <p:grpSpPr>
            <a:xfrm>
              <a:off x="3748438" y="1378608"/>
              <a:ext cx="2159202" cy="903971"/>
              <a:chOff x="1683525" y="2179850"/>
              <a:chExt cx="4519050" cy="2134525"/>
            </a:xfrm>
          </p:grpSpPr>
          <p:sp>
            <p:nvSpPr>
              <p:cNvPr id="7189" name="Google Shape;7189;p9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90" name="Google Shape;7190;p9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91" name="Google Shape;7191;p9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92" name="Google Shape;7192;p9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93" name="Google Shape;7193;p9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94" name="Google Shape;7194;p9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95" name="Google Shape;7195;p9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96" name="Google Shape;7196;p9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97" name="Google Shape;7197;p9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98" name="Google Shape;7198;p9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199" name="Google Shape;7199;p9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sp>
            <p:nvSpPr>
              <p:cNvPr id="7200" name="Google Shape;7200;p9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FFFFFF"/>
                  </a:solidFill>
                  <a:latin typeface="Arial"/>
                  <a:ea typeface="Arial"/>
                  <a:cs typeface="Arial"/>
                  <a:sym typeface="Arial"/>
                </a:endParaRPr>
              </a:p>
            </p:txBody>
          </p:sp>
        </p:grpSp>
      </p:grpSp>
      <p:graphicFrame>
        <p:nvGraphicFramePr>
          <p:cNvPr id="7201" name="Google Shape;7201;p95"/>
          <p:cNvGraphicFramePr/>
          <p:nvPr/>
        </p:nvGraphicFramePr>
        <p:xfrm>
          <a:off x="5935838" y="2130450"/>
          <a:ext cx="3000000" cy="3000000"/>
        </p:xfrm>
        <a:graphic>
          <a:graphicData uri="http://schemas.openxmlformats.org/drawingml/2006/table">
            <a:tbl>
              <a:tblPr>
                <a:noFill/>
                <a:tableStyleId>{24BD135E-34B2-4C91-8624-93BBD7FE2E38}</a:tableStyleId>
              </a:tblPr>
              <a:tblGrid>
                <a:gridCol w="622825"/>
                <a:gridCol w="622825"/>
                <a:gridCol w="622825"/>
                <a:gridCol w="622825"/>
              </a:tblGrid>
              <a:tr h="217150">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
                        <a:buFont typeface="Arial"/>
                        <a:buNone/>
                      </a:pPr>
                      <a:r>
                        <a:t/>
                      </a:r>
                      <a:endParaRPr b="1" sz="200" u="none" cap="none" strike="noStrike">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5"/>
                      </a:srgbClr>
                    </a:solidFill>
                  </a:tcPr>
                </a:tc>
              </a:tr>
            </a:tbl>
          </a:graphicData>
        </a:graphic>
      </p:graphicFrame>
      <p:grpSp>
        <p:nvGrpSpPr>
          <p:cNvPr id="7202" name="Google Shape;7202;p95"/>
          <p:cNvGrpSpPr/>
          <p:nvPr/>
        </p:nvGrpSpPr>
        <p:grpSpPr>
          <a:xfrm>
            <a:off x="5913087" y="3189047"/>
            <a:ext cx="2519825" cy="1001454"/>
            <a:chOff x="1906114" y="789980"/>
            <a:chExt cx="1487676" cy="606868"/>
          </a:xfrm>
        </p:grpSpPr>
        <p:cxnSp>
          <p:nvCxnSpPr>
            <p:cNvPr id="7203" name="Google Shape;7203;p95"/>
            <p:cNvCxnSpPr/>
            <p:nvPr/>
          </p:nvCxnSpPr>
          <p:spPr>
            <a:xfrm rot="10800000">
              <a:off x="2109981" y="1180903"/>
              <a:ext cx="1280400" cy="0"/>
            </a:xfrm>
            <a:prstGeom prst="straightConnector1">
              <a:avLst/>
            </a:prstGeom>
            <a:noFill/>
            <a:ln cap="flat" cmpd="sng" w="9525">
              <a:solidFill>
                <a:srgbClr val="B3C3CE"/>
              </a:solidFill>
              <a:prstDash val="solid"/>
              <a:round/>
              <a:headEnd len="sm" w="sm" type="none"/>
              <a:tailEnd len="sm" w="sm" type="none"/>
            </a:ln>
          </p:spPr>
        </p:cxnSp>
        <p:cxnSp>
          <p:nvCxnSpPr>
            <p:cNvPr id="7204" name="Google Shape;7204;p95"/>
            <p:cNvCxnSpPr/>
            <p:nvPr/>
          </p:nvCxnSpPr>
          <p:spPr>
            <a:xfrm rot="10800000">
              <a:off x="2109981" y="985080"/>
              <a:ext cx="1280400" cy="0"/>
            </a:xfrm>
            <a:prstGeom prst="straightConnector1">
              <a:avLst/>
            </a:prstGeom>
            <a:noFill/>
            <a:ln cap="flat" cmpd="sng" w="9525">
              <a:solidFill>
                <a:srgbClr val="B3C3CE"/>
              </a:solidFill>
              <a:prstDash val="solid"/>
              <a:round/>
              <a:headEnd len="sm" w="sm" type="none"/>
              <a:tailEnd len="sm" w="sm" type="none"/>
            </a:ln>
          </p:spPr>
        </p:cxnSp>
        <p:cxnSp>
          <p:nvCxnSpPr>
            <p:cNvPr id="7205" name="Google Shape;7205;p95"/>
            <p:cNvCxnSpPr/>
            <p:nvPr/>
          </p:nvCxnSpPr>
          <p:spPr>
            <a:xfrm rot="10800000">
              <a:off x="2109981" y="1376729"/>
              <a:ext cx="1280400" cy="0"/>
            </a:xfrm>
            <a:prstGeom prst="straightConnector1">
              <a:avLst/>
            </a:prstGeom>
            <a:noFill/>
            <a:ln cap="flat" cmpd="sng" w="9525">
              <a:solidFill>
                <a:srgbClr val="B3C3CE"/>
              </a:solidFill>
              <a:prstDash val="solid"/>
              <a:round/>
              <a:headEnd len="sm" w="sm" type="none"/>
              <a:tailEnd len="sm" w="sm" type="none"/>
            </a:ln>
          </p:spPr>
        </p:cxnSp>
        <p:sp>
          <p:nvSpPr>
            <p:cNvPr id="7206" name="Google Shape;7206;p9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JANUARY</a:t>
              </a:r>
              <a:endParaRPr b="0" i="0" sz="300" u="none" cap="none" strike="noStrike">
                <a:solidFill>
                  <a:srgbClr val="E3E9ED"/>
                </a:solidFill>
                <a:latin typeface="Arial"/>
                <a:ea typeface="Arial"/>
                <a:cs typeface="Arial"/>
                <a:sym typeface="Arial"/>
              </a:endParaRPr>
            </a:p>
          </p:txBody>
        </p:sp>
        <p:sp>
          <p:nvSpPr>
            <p:cNvPr id="7207" name="Google Shape;7207;p9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FEBRUARY</a:t>
              </a:r>
              <a:endParaRPr b="0" i="0" sz="300" u="none" cap="none" strike="noStrike">
                <a:solidFill>
                  <a:srgbClr val="E3E9ED"/>
                </a:solidFill>
                <a:latin typeface="Arial"/>
                <a:ea typeface="Arial"/>
                <a:cs typeface="Arial"/>
                <a:sym typeface="Arial"/>
              </a:endParaRPr>
            </a:p>
          </p:txBody>
        </p:sp>
        <p:sp>
          <p:nvSpPr>
            <p:cNvPr id="7208" name="Google Shape;7208;p9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MARCH</a:t>
              </a:r>
              <a:endParaRPr b="0" i="0" sz="300" u="none" cap="none" strike="noStrike">
                <a:solidFill>
                  <a:srgbClr val="E3E9ED"/>
                </a:solidFill>
                <a:latin typeface="Arial"/>
                <a:ea typeface="Arial"/>
                <a:cs typeface="Arial"/>
                <a:sym typeface="Arial"/>
              </a:endParaRPr>
            </a:p>
          </p:txBody>
        </p:sp>
        <p:sp>
          <p:nvSpPr>
            <p:cNvPr id="7209" name="Google Shape;7209;p9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APRIL</a:t>
              </a:r>
              <a:endParaRPr b="0" i="0" sz="300" u="none" cap="none" strike="noStrike">
                <a:solidFill>
                  <a:srgbClr val="E3E9ED"/>
                </a:solidFill>
                <a:latin typeface="Arial"/>
                <a:ea typeface="Arial"/>
                <a:cs typeface="Arial"/>
                <a:sym typeface="Arial"/>
              </a:endParaRPr>
            </a:p>
          </p:txBody>
        </p:sp>
        <p:sp>
          <p:nvSpPr>
            <p:cNvPr id="7210" name="Google Shape;7210;p9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1" name="Google Shape;7211;p9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2" name="Google Shape;7212;p9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3" name="Google Shape;7213;p9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4" name="Google Shape;7214;p9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5" name="Google Shape;7215;p9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6" name="Google Shape;7216;p9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PHASE 1</a:t>
              </a:r>
              <a:endParaRPr b="0" i="0" sz="300" u="none" cap="none" strike="noStrike">
                <a:solidFill>
                  <a:srgbClr val="E3E9ED"/>
                </a:solidFill>
                <a:latin typeface="Arial"/>
                <a:ea typeface="Arial"/>
                <a:cs typeface="Arial"/>
                <a:sym typeface="Arial"/>
              </a:endParaRPr>
            </a:p>
          </p:txBody>
        </p:sp>
        <p:sp>
          <p:nvSpPr>
            <p:cNvPr id="7217" name="Google Shape;7217;p9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Task 1</a:t>
              </a:r>
              <a:endParaRPr b="0" i="0" sz="300" u="none" cap="none" strike="noStrike">
                <a:solidFill>
                  <a:srgbClr val="E3E9ED"/>
                </a:solidFill>
                <a:latin typeface="Arial"/>
                <a:ea typeface="Arial"/>
                <a:cs typeface="Arial"/>
                <a:sym typeface="Arial"/>
              </a:endParaRPr>
            </a:p>
          </p:txBody>
        </p:sp>
        <p:sp>
          <p:nvSpPr>
            <p:cNvPr id="7218" name="Google Shape;7218;p9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300"/>
                <a:buFont typeface="Arial"/>
                <a:buNone/>
              </a:pPr>
              <a:r>
                <a:rPr b="0" i="0" lang="en" sz="300" u="none" cap="none" strike="noStrike">
                  <a:solidFill>
                    <a:srgbClr val="E3E9ED"/>
                  </a:solidFill>
                  <a:latin typeface="Arial"/>
                  <a:ea typeface="Arial"/>
                  <a:cs typeface="Arial"/>
                  <a:sym typeface="Arial"/>
                </a:rPr>
                <a:t>Task 2</a:t>
              </a:r>
              <a:endParaRPr b="0" i="0" sz="300" u="none" cap="none" strike="noStrike">
                <a:solidFill>
                  <a:srgbClr val="E3E9ED"/>
                </a:solidFill>
                <a:latin typeface="Arial"/>
                <a:ea typeface="Arial"/>
                <a:cs typeface="Arial"/>
                <a:sym typeface="Arial"/>
              </a:endParaRPr>
            </a:p>
          </p:txBody>
        </p:sp>
        <p:sp>
          <p:nvSpPr>
            <p:cNvPr id="7219" name="Google Shape;7219;p9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20" name="Google Shape;7220;p95"/>
          <p:cNvGrpSpPr/>
          <p:nvPr/>
        </p:nvGrpSpPr>
        <p:grpSpPr>
          <a:xfrm>
            <a:off x="712562" y="998005"/>
            <a:ext cx="2394370" cy="976502"/>
            <a:chOff x="749309" y="1112739"/>
            <a:chExt cx="2371603" cy="976502"/>
          </a:xfrm>
        </p:grpSpPr>
        <p:sp>
          <p:nvSpPr>
            <p:cNvPr id="7221" name="Google Shape;7221;p9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2" name="Google Shape;7222;p9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3" name="Google Shape;7223;p9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4" name="Google Shape;7224;p9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5" name="Google Shape;7225;p9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6" name="Google Shape;7226;p9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7" name="Google Shape;7227;p9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8" name="Google Shape;7228;p9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9" name="Google Shape;7229;p9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0" name="Google Shape;7230;p9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1" name="Google Shape;7231;p9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2" name="Google Shape;7232;p9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3" name="Google Shape;7233;p9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4" name="Google Shape;7234;p9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5" name="Google Shape;7235;p9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6" name="Google Shape;7236;p9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7" name="Google Shape;7237;p9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8" name="Google Shape;7238;p9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9" name="Google Shape;7239;p9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0" name="Google Shape;7240;p9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1" name="Google Shape;7241;p9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2" name="Google Shape;7242;p9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3" name="Google Shape;7243;p9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4" name="Google Shape;7244;p9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5" name="Google Shape;7245;p9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6" name="Google Shape;7246;p9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7" name="Google Shape;7247;p9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8" name="Google Shape;7248;p9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9" name="Google Shape;7249;p9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0" name="Google Shape;7250;p9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1" name="Google Shape;7251;p9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2" name="Google Shape;7252;p9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7253" name="Google Shape;7253;p95"/>
          <p:cNvGraphicFramePr/>
          <p:nvPr/>
        </p:nvGraphicFramePr>
        <p:xfrm>
          <a:off x="5935863" y="996300"/>
          <a:ext cx="3000000" cy="3000000"/>
        </p:xfrm>
        <a:graphic>
          <a:graphicData uri="http://schemas.openxmlformats.org/drawingml/2006/table">
            <a:tbl>
              <a:tblPr>
                <a:noFill/>
                <a:tableStyleId>{24BD135E-34B2-4C91-8624-93BBD7FE2E38}</a:tableStyleId>
              </a:tblPr>
              <a:tblGrid>
                <a:gridCol w="622825"/>
                <a:gridCol w="622825"/>
                <a:gridCol w="622825"/>
                <a:gridCol w="622825"/>
              </a:tblGrid>
              <a:tr h="32547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254" name="Google Shape;7254;p95"/>
          <p:cNvGraphicFramePr/>
          <p:nvPr/>
        </p:nvGraphicFramePr>
        <p:xfrm>
          <a:off x="3342575" y="2130450"/>
          <a:ext cx="3000000" cy="3000000"/>
        </p:xfrm>
        <a:graphic>
          <a:graphicData uri="http://schemas.openxmlformats.org/drawingml/2006/table">
            <a:tbl>
              <a:tblPr>
                <a:noFill/>
                <a:tableStyleId>{24BD135E-34B2-4C91-8624-93BBD7FE2E38}</a:tableStyleId>
              </a:tblPr>
              <a:tblGrid>
                <a:gridCol w="590850"/>
                <a:gridCol w="590850"/>
                <a:gridCol w="590850"/>
                <a:gridCol w="590850"/>
              </a:tblGrid>
              <a:tr h="28952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255" name="Google Shape;7255;p95"/>
          <p:cNvGrpSpPr/>
          <p:nvPr/>
        </p:nvGrpSpPr>
        <p:grpSpPr>
          <a:xfrm>
            <a:off x="4086504" y="2517093"/>
            <a:ext cx="1517436" cy="74460"/>
            <a:chOff x="3980086" y="2804397"/>
            <a:chExt cx="1227600" cy="66900"/>
          </a:xfrm>
        </p:grpSpPr>
        <p:sp>
          <p:nvSpPr>
            <p:cNvPr id="7256" name="Google Shape;7256;p9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7" name="Google Shape;7257;p9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8" name="Google Shape;7258;p95"/>
          <p:cNvGrpSpPr/>
          <p:nvPr/>
        </p:nvGrpSpPr>
        <p:grpSpPr>
          <a:xfrm>
            <a:off x="4711569" y="2809680"/>
            <a:ext cx="892956" cy="74460"/>
            <a:chOff x="3980086" y="2804397"/>
            <a:chExt cx="1227600" cy="66900"/>
          </a:xfrm>
        </p:grpSpPr>
        <p:sp>
          <p:nvSpPr>
            <p:cNvPr id="7259" name="Google Shape;7259;p9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0" name="Google Shape;7260;p9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1" name="Google Shape;7261;p95"/>
          <p:cNvGrpSpPr/>
          <p:nvPr/>
        </p:nvGrpSpPr>
        <p:grpSpPr>
          <a:xfrm>
            <a:off x="3344661" y="3168563"/>
            <a:ext cx="2363245" cy="1005943"/>
            <a:chOff x="3358415" y="3361302"/>
            <a:chExt cx="2363245" cy="1024695"/>
          </a:xfrm>
        </p:grpSpPr>
        <p:grpSp>
          <p:nvGrpSpPr>
            <p:cNvPr id="7262" name="Google Shape;7262;p95"/>
            <p:cNvGrpSpPr/>
            <p:nvPr/>
          </p:nvGrpSpPr>
          <p:grpSpPr>
            <a:xfrm>
              <a:off x="3358415" y="3361302"/>
              <a:ext cx="441300" cy="1024695"/>
              <a:chOff x="3358415" y="3361302"/>
              <a:chExt cx="441300" cy="1024695"/>
            </a:xfrm>
          </p:grpSpPr>
          <p:sp>
            <p:nvSpPr>
              <p:cNvPr id="7263" name="Google Shape;7263;p9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4" name="Google Shape;7264;p9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5" name="Google Shape;7265;p9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6" name="Google Shape;7266;p9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7" name="Google Shape;7267;p9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8" name="Google Shape;7268;p9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9" name="Google Shape;7269;p95"/>
            <p:cNvGrpSpPr/>
            <p:nvPr/>
          </p:nvGrpSpPr>
          <p:grpSpPr>
            <a:xfrm>
              <a:off x="3838901" y="3361302"/>
              <a:ext cx="441300" cy="1024695"/>
              <a:chOff x="3838901" y="3361302"/>
              <a:chExt cx="441300" cy="1024695"/>
            </a:xfrm>
          </p:grpSpPr>
          <p:sp>
            <p:nvSpPr>
              <p:cNvPr id="7270" name="Google Shape;7270;p9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1" name="Google Shape;7271;p9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2" name="Google Shape;7272;p9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3" name="Google Shape;7273;p9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4" name="Google Shape;7274;p9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5" name="Google Shape;7275;p9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76" name="Google Shape;7276;p95"/>
            <p:cNvGrpSpPr/>
            <p:nvPr/>
          </p:nvGrpSpPr>
          <p:grpSpPr>
            <a:xfrm>
              <a:off x="4319387" y="3361302"/>
              <a:ext cx="441300" cy="1024695"/>
              <a:chOff x="4319387" y="3361302"/>
              <a:chExt cx="441300" cy="1024695"/>
            </a:xfrm>
          </p:grpSpPr>
          <p:sp>
            <p:nvSpPr>
              <p:cNvPr id="7277" name="Google Shape;7277;p9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8" name="Google Shape;7278;p9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9" name="Google Shape;7279;p9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0" name="Google Shape;7280;p9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1" name="Google Shape;7281;p9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2" name="Google Shape;7282;p9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83" name="Google Shape;7283;p95"/>
            <p:cNvGrpSpPr/>
            <p:nvPr/>
          </p:nvGrpSpPr>
          <p:grpSpPr>
            <a:xfrm>
              <a:off x="4799873" y="3361302"/>
              <a:ext cx="441300" cy="1024695"/>
              <a:chOff x="4799873" y="3361302"/>
              <a:chExt cx="441300" cy="1024695"/>
            </a:xfrm>
          </p:grpSpPr>
          <p:sp>
            <p:nvSpPr>
              <p:cNvPr id="7284" name="Google Shape;7284;p9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5" name="Google Shape;7285;p9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6" name="Google Shape;7286;p9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7" name="Google Shape;7287;p9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8" name="Google Shape;7288;p9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9" name="Google Shape;7289;p9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90" name="Google Shape;7290;p95"/>
            <p:cNvGrpSpPr/>
            <p:nvPr/>
          </p:nvGrpSpPr>
          <p:grpSpPr>
            <a:xfrm>
              <a:off x="5280360" y="3361302"/>
              <a:ext cx="441300" cy="1024695"/>
              <a:chOff x="5280360" y="3361302"/>
              <a:chExt cx="441300" cy="1024695"/>
            </a:xfrm>
          </p:grpSpPr>
          <p:sp>
            <p:nvSpPr>
              <p:cNvPr id="7291" name="Google Shape;7291;p9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2" name="Google Shape;7292;p9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3" name="Google Shape;7293;p9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4" name="Google Shape;7294;p9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5" name="Google Shape;7295;p9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6" name="Google Shape;7296;p9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aphicFrame>
        <p:nvGraphicFramePr>
          <p:cNvPr id="7297" name="Google Shape;7297;p95"/>
          <p:cNvGraphicFramePr/>
          <p:nvPr/>
        </p:nvGraphicFramePr>
        <p:xfrm>
          <a:off x="711088" y="2130450"/>
          <a:ext cx="3000000" cy="3000000"/>
        </p:xfrm>
        <a:graphic>
          <a:graphicData uri="http://schemas.openxmlformats.org/drawingml/2006/table">
            <a:tbl>
              <a:tblPr>
                <a:noFill/>
                <a:tableStyleId>{24BD135E-34B2-4C91-8624-93BBD7FE2E38}</a:tableStyleId>
              </a:tblPr>
              <a:tblGrid>
                <a:gridCol w="600900"/>
                <a:gridCol w="600900"/>
                <a:gridCol w="600900"/>
                <a:gridCol w="600900"/>
              </a:tblGrid>
              <a:tr h="293800">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marR="0" rtl="0" algn="l">
                        <a:lnSpc>
                          <a:spcPct val="100000"/>
                        </a:lnSpc>
                        <a:spcBef>
                          <a:spcPts val="0"/>
                        </a:spcBef>
                        <a:spcAft>
                          <a:spcPts val="0"/>
                        </a:spcAft>
                        <a:buClr>
                          <a:srgbClr val="000000"/>
                        </a:buClr>
                        <a:buSzPts val="200"/>
                        <a:buFont typeface="Arial"/>
                        <a:buNone/>
                      </a:pPr>
                      <a:r>
                        <a:t/>
                      </a:r>
                      <a:endParaRPr sz="200" u="none" cap="none" strike="noStrike"/>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298" name="Google Shape;7298;p95"/>
          <p:cNvGrpSpPr/>
          <p:nvPr/>
        </p:nvGrpSpPr>
        <p:grpSpPr>
          <a:xfrm>
            <a:off x="712613" y="3180175"/>
            <a:ext cx="2403614" cy="1005900"/>
            <a:chOff x="726450" y="3372825"/>
            <a:chExt cx="2403614" cy="1005900"/>
          </a:xfrm>
        </p:grpSpPr>
        <p:grpSp>
          <p:nvGrpSpPr>
            <p:cNvPr id="7299" name="Google Shape;7299;p95"/>
            <p:cNvGrpSpPr/>
            <p:nvPr/>
          </p:nvGrpSpPr>
          <p:grpSpPr>
            <a:xfrm>
              <a:off x="726450" y="3696000"/>
              <a:ext cx="2403614" cy="500898"/>
              <a:chOff x="726450" y="3696000"/>
              <a:chExt cx="2403614" cy="500898"/>
            </a:xfrm>
          </p:grpSpPr>
          <p:sp>
            <p:nvSpPr>
              <p:cNvPr id="7300" name="Google Shape;7300;p9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7301" name="Google Shape;7301;p9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grpSp>
        <p:grpSp>
          <p:nvGrpSpPr>
            <p:cNvPr id="7302" name="Google Shape;7302;p95"/>
            <p:cNvGrpSpPr/>
            <p:nvPr/>
          </p:nvGrpSpPr>
          <p:grpSpPr>
            <a:xfrm>
              <a:off x="1348050" y="3372825"/>
              <a:ext cx="1720425" cy="1005900"/>
              <a:chOff x="1348050" y="3372825"/>
              <a:chExt cx="1720425" cy="1005900"/>
            </a:xfrm>
          </p:grpSpPr>
          <p:sp>
            <p:nvSpPr>
              <p:cNvPr id="7303" name="Google Shape;7303;p9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7304" name="Google Shape;7304;p9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7305" name="Google Shape;7305;p9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7306" name="Google Shape;7306;p9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sp>
            <p:nvSpPr>
              <p:cNvPr id="7307" name="Google Shape;7307;p9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p:txBody>
          </p:sp>
        </p:grpSp>
        <p:grpSp>
          <p:nvGrpSpPr>
            <p:cNvPr id="7308" name="Google Shape;7308;p95"/>
            <p:cNvGrpSpPr/>
            <p:nvPr/>
          </p:nvGrpSpPr>
          <p:grpSpPr>
            <a:xfrm>
              <a:off x="1455707" y="3731058"/>
              <a:ext cx="1491149" cy="417657"/>
              <a:chOff x="1455707" y="3731058"/>
              <a:chExt cx="1491149" cy="417657"/>
            </a:xfrm>
          </p:grpSpPr>
          <p:grpSp>
            <p:nvGrpSpPr>
              <p:cNvPr id="7309" name="Google Shape;7309;p95"/>
              <p:cNvGrpSpPr/>
              <p:nvPr/>
            </p:nvGrpSpPr>
            <p:grpSpPr>
              <a:xfrm>
                <a:off x="1472938" y="3745828"/>
                <a:ext cx="72126" cy="53788"/>
                <a:chOff x="1472938" y="3745828"/>
                <a:chExt cx="72126" cy="53788"/>
              </a:xfrm>
            </p:grpSpPr>
            <p:sp>
              <p:nvSpPr>
                <p:cNvPr id="7310" name="Google Shape;7310;p9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1" name="Google Shape;7311;p9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12" name="Google Shape;7312;p95"/>
              <p:cNvGrpSpPr/>
              <p:nvPr/>
            </p:nvGrpSpPr>
            <p:grpSpPr>
              <a:xfrm>
                <a:off x="1819181" y="4089633"/>
                <a:ext cx="72126" cy="53788"/>
                <a:chOff x="1819181" y="4089633"/>
                <a:chExt cx="72126" cy="53788"/>
              </a:xfrm>
            </p:grpSpPr>
            <p:sp>
              <p:nvSpPr>
                <p:cNvPr id="7313" name="Google Shape;7313;p9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4" name="Google Shape;7314;p9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15" name="Google Shape;7315;p95"/>
              <p:cNvGrpSpPr/>
              <p:nvPr/>
            </p:nvGrpSpPr>
            <p:grpSpPr>
              <a:xfrm>
                <a:off x="1455707" y="4084171"/>
                <a:ext cx="64320" cy="64544"/>
                <a:chOff x="1455707" y="4084171"/>
                <a:chExt cx="64320" cy="64544"/>
              </a:xfrm>
            </p:grpSpPr>
            <p:sp>
              <p:nvSpPr>
                <p:cNvPr id="7316" name="Google Shape;7316;p9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7" name="Google Shape;7317;p9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18" name="Google Shape;7318;p95"/>
              <p:cNvGrpSpPr/>
              <p:nvPr/>
            </p:nvGrpSpPr>
            <p:grpSpPr>
              <a:xfrm>
                <a:off x="1818610" y="3731058"/>
                <a:ext cx="64320" cy="64545"/>
                <a:chOff x="1818610" y="3731058"/>
                <a:chExt cx="64320" cy="64545"/>
              </a:xfrm>
            </p:grpSpPr>
            <p:sp>
              <p:nvSpPr>
                <p:cNvPr id="7319" name="Google Shape;7319;p9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0" name="Google Shape;7320;p9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21" name="Google Shape;7321;p95"/>
              <p:cNvGrpSpPr/>
              <p:nvPr/>
            </p:nvGrpSpPr>
            <p:grpSpPr>
              <a:xfrm>
                <a:off x="2172491" y="4089633"/>
                <a:ext cx="72126" cy="53788"/>
                <a:chOff x="2172491" y="4089633"/>
                <a:chExt cx="72126" cy="53788"/>
              </a:xfrm>
            </p:grpSpPr>
            <p:sp>
              <p:nvSpPr>
                <p:cNvPr id="7322" name="Google Shape;7322;p9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3" name="Google Shape;7323;p9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24" name="Google Shape;7324;p95"/>
              <p:cNvGrpSpPr/>
              <p:nvPr/>
            </p:nvGrpSpPr>
            <p:grpSpPr>
              <a:xfrm>
                <a:off x="2171920" y="3731058"/>
                <a:ext cx="64320" cy="64545"/>
                <a:chOff x="2171920" y="3731058"/>
                <a:chExt cx="64320" cy="64545"/>
              </a:xfrm>
            </p:grpSpPr>
            <p:sp>
              <p:nvSpPr>
                <p:cNvPr id="7325" name="Google Shape;7325;p9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6" name="Google Shape;7326;p9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27" name="Google Shape;7327;p95"/>
              <p:cNvGrpSpPr/>
              <p:nvPr/>
            </p:nvGrpSpPr>
            <p:grpSpPr>
              <a:xfrm>
                <a:off x="2874730" y="3745828"/>
                <a:ext cx="72126" cy="53788"/>
                <a:chOff x="2874730" y="3745828"/>
                <a:chExt cx="72126" cy="53788"/>
              </a:xfrm>
            </p:grpSpPr>
            <p:sp>
              <p:nvSpPr>
                <p:cNvPr id="7328" name="Google Shape;7328;p9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9" name="Google Shape;7329;p9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0" name="Google Shape;7330;p95"/>
              <p:cNvGrpSpPr/>
              <p:nvPr/>
            </p:nvGrpSpPr>
            <p:grpSpPr>
              <a:xfrm>
                <a:off x="2878589" y="4081481"/>
                <a:ext cx="64321" cy="64544"/>
                <a:chOff x="2878589" y="4081481"/>
                <a:chExt cx="64321" cy="64544"/>
              </a:xfrm>
            </p:grpSpPr>
            <p:sp>
              <p:nvSpPr>
                <p:cNvPr id="7331" name="Google Shape;7331;p9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2" name="Google Shape;7332;p9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3" name="Google Shape;7333;p95"/>
              <p:cNvGrpSpPr/>
              <p:nvPr/>
            </p:nvGrpSpPr>
            <p:grpSpPr>
              <a:xfrm>
                <a:off x="2525796" y="4089633"/>
                <a:ext cx="72126" cy="53788"/>
                <a:chOff x="2525796" y="4089633"/>
                <a:chExt cx="72126" cy="53788"/>
              </a:xfrm>
            </p:grpSpPr>
            <p:sp>
              <p:nvSpPr>
                <p:cNvPr id="7334" name="Google Shape;7334;p9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5" name="Google Shape;7335;p9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36" name="Google Shape;7336;p95"/>
              <p:cNvGrpSpPr/>
              <p:nvPr/>
            </p:nvGrpSpPr>
            <p:grpSpPr>
              <a:xfrm>
                <a:off x="2525225" y="3731058"/>
                <a:ext cx="64320" cy="64545"/>
                <a:chOff x="2525225" y="3731058"/>
                <a:chExt cx="64320" cy="64545"/>
              </a:xfrm>
            </p:grpSpPr>
            <p:sp>
              <p:nvSpPr>
                <p:cNvPr id="7337" name="Google Shape;7337;p9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8" name="Google Shape;7338;p9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ph idx="1" type="subTitle"/>
          </p:nvPr>
        </p:nvSpPr>
        <p:spPr>
          <a:xfrm>
            <a:off x="3048118" y="4250025"/>
            <a:ext cx="4277700" cy="34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Brief summary of project design</a:t>
            </a:r>
            <a:endParaRPr/>
          </a:p>
        </p:txBody>
      </p:sp>
      <p:sp>
        <p:nvSpPr>
          <p:cNvPr id="335" name="Google Shape;335;p42"/>
          <p:cNvSpPr txBox="1"/>
          <p:nvPr>
            <p:ph type="title"/>
          </p:nvPr>
        </p:nvSpPr>
        <p:spPr>
          <a:xfrm>
            <a:off x="3036822" y="3531175"/>
            <a:ext cx="5771898" cy="656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SOFTWARE DESIGN</a:t>
            </a:r>
            <a:endParaRPr/>
          </a:p>
        </p:txBody>
      </p:sp>
      <p:cxnSp>
        <p:nvCxnSpPr>
          <p:cNvPr id="336" name="Google Shape;336;p42"/>
          <p:cNvCxnSpPr/>
          <p:nvPr/>
        </p:nvCxnSpPr>
        <p:spPr>
          <a:xfrm>
            <a:off x="3039278" y="4173025"/>
            <a:ext cx="4292400" cy="900"/>
          </a:xfrm>
          <a:prstGeom prst="straightConnector1">
            <a:avLst/>
          </a:prstGeom>
          <a:noFill/>
          <a:ln cap="flat" cmpd="sng" w="19050">
            <a:solidFill>
              <a:schemeClr val="dk1"/>
            </a:solidFill>
            <a:prstDash val="solid"/>
            <a:round/>
            <a:headEnd len="sm" w="sm" type="none"/>
            <a:tailEnd len="sm" w="sm" type="none"/>
          </a:ln>
        </p:spPr>
      </p:cxnSp>
      <p:sp>
        <p:nvSpPr>
          <p:cNvPr id="337" name="Google Shape;337;p42"/>
          <p:cNvSpPr txBox="1"/>
          <p:nvPr>
            <p:ph idx="2" type="title"/>
          </p:nvPr>
        </p:nvSpPr>
        <p:spPr>
          <a:xfrm>
            <a:off x="1812322" y="3531170"/>
            <a:ext cx="1229400" cy="106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sp>
        <p:nvSpPr>
          <p:cNvPr id="338" name="Google Shape;338;p42"/>
          <p:cNvSpPr/>
          <p:nvPr/>
        </p:nvSpPr>
        <p:spPr>
          <a:xfrm>
            <a:off x="383225" y="2036750"/>
            <a:ext cx="660000" cy="693900"/>
          </a:xfrm>
          <a:prstGeom prst="star10">
            <a:avLst>
              <a:gd fmla="val 6738" name="adj"/>
              <a:gd fmla="val 105146" name="h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9" name="Google Shape;339;p42"/>
          <p:cNvCxnSpPr/>
          <p:nvPr/>
        </p:nvCxnSpPr>
        <p:spPr>
          <a:xfrm>
            <a:off x="713449"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340" name="Google Shape;340;p42"/>
          <p:cNvCxnSpPr/>
          <p:nvPr/>
        </p:nvCxnSpPr>
        <p:spPr>
          <a:xfrm>
            <a:off x="713449"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341" name="Google Shape;341;p42"/>
          <p:cNvCxnSpPr/>
          <p:nvPr/>
        </p:nvCxnSpPr>
        <p:spPr>
          <a:xfrm>
            <a:off x="2666911"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342" name="Google Shape;342;p42"/>
          <p:cNvCxnSpPr/>
          <p:nvPr/>
        </p:nvCxnSpPr>
        <p:spPr>
          <a:xfrm>
            <a:off x="2666911"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343" name="Google Shape;343;p42"/>
          <p:cNvCxnSpPr/>
          <p:nvPr/>
        </p:nvCxnSpPr>
        <p:spPr>
          <a:xfrm>
            <a:off x="4620372"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344" name="Google Shape;344;p42"/>
          <p:cNvCxnSpPr/>
          <p:nvPr/>
        </p:nvCxnSpPr>
        <p:spPr>
          <a:xfrm>
            <a:off x="4620372" y="533904"/>
            <a:ext cx="1865400" cy="0"/>
          </a:xfrm>
          <a:prstGeom prst="straightConnector1">
            <a:avLst/>
          </a:prstGeom>
          <a:noFill/>
          <a:ln cap="flat" cmpd="sng" w="9525">
            <a:solidFill>
              <a:schemeClr val="dk1"/>
            </a:solidFill>
            <a:prstDash val="solid"/>
            <a:round/>
            <a:headEnd len="sm" w="sm" type="none"/>
            <a:tailEnd len="sm" w="sm" type="none"/>
          </a:ln>
        </p:spPr>
      </p:cxnSp>
      <p:cxnSp>
        <p:nvCxnSpPr>
          <p:cNvPr id="345" name="Google Shape;345;p42"/>
          <p:cNvCxnSpPr/>
          <p:nvPr/>
        </p:nvCxnSpPr>
        <p:spPr>
          <a:xfrm>
            <a:off x="6573833" y="783300"/>
            <a:ext cx="1865400" cy="0"/>
          </a:xfrm>
          <a:prstGeom prst="straightConnector1">
            <a:avLst/>
          </a:prstGeom>
          <a:noFill/>
          <a:ln cap="flat" cmpd="sng" w="19050">
            <a:solidFill>
              <a:schemeClr val="dk1"/>
            </a:solidFill>
            <a:prstDash val="solid"/>
            <a:round/>
            <a:headEnd len="sm" w="sm" type="none"/>
            <a:tailEnd len="sm" w="sm" type="none"/>
          </a:ln>
        </p:spPr>
      </p:cxnSp>
      <p:cxnSp>
        <p:nvCxnSpPr>
          <p:cNvPr id="346" name="Google Shape;346;p42"/>
          <p:cNvCxnSpPr/>
          <p:nvPr/>
        </p:nvCxnSpPr>
        <p:spPr>
          <a:xfrm>
            <a:off x="6573833" y="533904"/>
            <a:ext cx="1865400" cy="0"/>
          </a:xfrm>
          <a:prstGeom prst="straightConnector1">
            <a:avLst/>
          </a:prstGeom>
          <a:noFill/>
          <a:ln cap="flat" cmpd="sng" w="9525">
            <a:solidFill>
              <a:schemeClr val="dk1"/>
            </a:solidFill>
            <a:prstDash val="solid"/>
            <a:round/>
            <a:headEnd len="sm" w="sm" type="none"/>
            <a:tailEnd len="sm" w="sm" type="none"/>
          </a:ln>
        </p:spPr>
      </p:cxnSp>
      <p:sp>
        <p:nvSpPr>
          <p:cNvPr id="347" name="Google Shape;347;p42">
            <a:hlinkClick action="ppaction://hlinksldjump" r:id="rId3"/>
          </p:cNvPr>
          <p:cNvSpPr txBox="1"/>
          <p:nvPr>
            <p:ph idx="4294967295" type="title"/>
          </p:nvPr>
        </p:nvSpPr>
        <p:spPr>
          <a:xfrm>
            <a:off x="2671509" y="538000"/>
            <a:ext cx="1865400" cy="23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DESIGN</a:t>
            </a:r>
            <a:endParaRPr sz="1200">
              <a:solidFill>
                <a:schemeClr val="lt1"/>
              </a:solidFill>
              <a:latin typeface="Abhaya Libre"/>
              <a:ea typeface="Abhaya Libre"/>
              <a:cs typeface="Abhaya Libre"/>
              <a:sym typeface="Abhaya Libre"/>
            </a:endParaRPr>
          </a:p>
        </p:txBody>
      </p:sp>
      <p:sp>
        <p:nvSpPr>
          <p:cNvPr id="348" name="Google Shape;348;p42">
            <a:hlinkClick action="ppaction://hlinksldjump" r:id="rId4"/>
          </p:cNvPr>
          <p:cNvSpPr txBox="1"/>
          <p:nvPr>
            <p:ph idx="4294967295" type="title"/>
          </p:nvPr>
        </p:nvSpPr>
        <p:spPr>
          <a:xfrm>
            <a:off x="4612281"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DEMONSTRATION</a:t>
            </a:r>
            <a:endParaRPr sz="1200">
              <a:solidFill>
                <a:schemeClr val="lt1"/>
              </a:solidFill>
              <a:latin typeface="Abhaya Libre"/>
              <a:ea typeface="Abhaya Libre"/>
              <a:cs typeface="Abhaya Libre"/>
              <a:sym typeface="Abhaya Libre"/>
            </a:endParaRPr>
          </a:p>
        </p:txBody>
      </p:sp>
      <p:sp>
        <p:nvSpPr>
          <p:cNvPr id="349" name="Google Shape;349;p42">
            <a:hlinkClick action="ppaction://hlinksldjump" r:id="rId5"/>
          </p:cNvPr>
          <p:cNvSpPr txBox="1"/>
          <p:nvPr>
            <p:ph idx="4294967295" type="title"/>
          </p:nvPr>
        </p:nvSpPr>
        <p:spPr>
          <a:xfrm>
            <a:off x="6573825"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Q&amp;A</a:t>
            </a:r>
            <a:endParaRPr sz="1200">
              <a:solidFill>
                <a:schemeClr val="lt1"/>
              </a:solidFill>
              <a:latin typeface="Abhaya Libre"/>
              <a:ea typeface="Abhaya Libre"/>
              <a:cs typeface="Abhaya Libre"/>
              <a:sym typeface="Abhaya Libre"/>
            </a:endParaRPr>
          </a:p>
        </p:txBody>
      </p:sp>
      <p:sp>
        <p:nvSpPr>
          <p:cNvPr id="350" name="Google Shape;350;p42">
            <a:hlinkClick action="ppaction://hlinksldjump" r:id="rId6"/>
          </p:cNvPr>
          <p:cNvSpPr txBox="1"/>
          <p:nvPr>
            <p:ph idx="4294967295" type="title"/>
          </p:nvPr>
        </p:nvSpPr>
        <p:spPr>
          <a:xfrm>
            <a:off x="713450" y="538000"/>
            <a:ext cx="1865400" cy="23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200">
                <a:solidFill>
                  <a:schemeClr val="lt1"/>
                </a:solidFill>
              </a:rPr>
              <a:t>OVERVIEW</a:t>
            </a:r>
            <a:endParaRPr sz="1200">
              <a:solidFill>
                <a:schemeClr val="lt1"/>
              </a:solidFill>
              <a:latin typeface="Abhaya Libre"/>
              <a:ea typeface="Abhaya Libre"/>
              <a:cs typeface="Abhaya Libre"/>
              <a:sym typeface="Abhaya Libre"/>
            </a:endParaRPr>
          </a:p>
        </p:txBody>
      </p:sp>
      <p:pic>
        <p:nvPicPr>
          <p:cNvPr id="351" name="Google Shape;351;p42"/>
          <p:cNvPicPr preferRelativeResize="0"/>
          <p:nvPr/>
        </p:nvPicPr>
        <p:blipFill rotWithShape="1">
          <a:blip r:embed="rId7">
            <a:alphaModFix/>
          </a:blip>
          <a:srcRect b="38173" l="0" r="0" t="1"/>
          <a:stretch/>
        </p:blipFill>
        <p:spPr>
          <a:xfrm>
            <a:off x="0" y="977195"/>
            <a:ext cx="9144000" cy="231827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2" name="Shape 7342"/>
        <p:cNvGrpSpPr/>
        <p:nvPr/>
      </p:nvGrpSpPr>
      <p:grpSpPr>
        <a:xfrm>
          <a:off x="0" y="0"/>
          <a:ext cx="0" cy="0"/>
          <a:chOff x="0" y="0"/>
          <a:chExt cx="0" cy="0"/>
        </a:xfrm>
      </p:grpSpPr>
      <p:grpSp>
        <p:nvGrpSpPr>
          <p:cNvPr id="7343" name="Google Shape;7343;p96"/>
          <p:cNvGrpSpPr/>
          <p:nvPr/>
        </p:nvGrpSpPr>
        <p:grpSpPr>
          <a:xfrm>
            <a:off x="716991" y="971306"/>
            <a:ext cx="845921" cy="690752"/>
            <a:chOff x="732428" y="1198513"/>
            <a:chExt cx="845921" cy="690752"/>
          </a:xfrm>
        </p:grpSpPr>
        <p:grpSp>
          <p:nvGrpSpPr>
            <p:cNvPr id="7344" name="Google Shape;7344;p96"/>
            <p:cNvGrpSpPr/>
            <p:nvPr/>
          </p:nvGrpSpPr>
          <p:grpSpPr>
            <a:xfrm>
              <a:off x="823030" y="1198513"/>
              <a:ext cx="755319" cy="690752"/>
              <a:chOff x="823030" y="1198513"/>
              <a:chExt cx="755319" cy="690752"/>
            </a:xfrm>
          </p:grpSpPr>
          <p:sp>
            <p:nvSpPr>
              <p:cNvPr id="7345" name="Google Shape;7345;p9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6" name="Google Shape;7346;p9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7" name="Google Shape;7347;p96"/>
            <p:cNvGrpSpPr/>
            <p:nvPr/>
          </p:nvGrpSpPr>
          <p:grpSpPr>
            <a:xfrm>
              <a:off x="732428" y="1239937"/>
              <a:ext cx="739912" cy="607886"/>
              <a:chOff x="732428" y="1239937"/>
              <a:chExt cx="739912" cy="607886"/>
            </a:xfrm>
          </p:grpSpPr>
          <p:sp>
            <p:nvSpPr>
              <p:cNvPr id="7348" name="Google Shape;7348;p9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9" name="Google Shape;7349;p9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0" name="Google Shape;7350;p96"/>
            <p:cNvGrpSpPr/>
            <p:nvPr/>
          </p:nvGrpSpPr>
          <p:grpSpPr>
            <a:xfrm>
              <a:off x="732428" y="1277018"/>
              <a:ext cx="702832" cy="533758"/>
              <a:chOff x="732428" y="1277018"/>
              <a:chExt cx="702832" cy="533758"/>
            </a:xfrm>
          </p:grpSpPr>
          <p:sp>
            <p:nvSpPr>
              <p:cNvPr id="7351" name="Google Shape;7351;p9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2" name="Google Shape;7352;p9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3" name="Google Shape;7353;p96"/>
            <p:cNvGrpSpPr/>
            <p:nvPr/>
          </p:nvGrpSpPr>
          <p:grpSpPr>
            <a:xfrm>
              <a:off x="931170" y="1306653"/>
              <a:ext cx="647179" cy="474455"/>
              <a:chOff x="931170" y="1306653"/>
              <a:chExt cx="647179" cy="474455"/>
            </a:xfrm>
          </p:grpSpPr>
          <p:sp>
            <p:nvSpPr>
              <p:cNvPr id="7354" name="Google Shape;7354;p9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5" name="Google Shape;7355;p9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56" name="Google Shape;7356;p9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7" name="Google Shape;7357;p96"/>
          <p:cNvGrpSpPr/>
          <p:nvPr/>
        </p:nvGrpSpPr>
        <p:grpSpPr>
          <a:xfrm>
            <a:off x="3948600" y="971313"/>
            <a:ext cx="634656" cy="699982"/>
            <a:chOff x="5985650" y="2860025"/>
            <a:chExt cx="1396075" cy="1539775"/>
          </a:xfrm>
        </p:grpSpPr>
        <p:sp>
          <p:nvSpPr>
            <p:cNvPr id="7358" name="Google Shape;7358;p9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9" name="Google Shape;7359;p9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0" name="Google Shape;7360;p9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1" name="Google Shape;7361;p9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2" name="Google Shape;7362;p9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3" name="Google Shape;7363;p9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4" name="Google Shape;7364;p9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5" name="Google Shape;7365;p9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6" name="Google Shape;7366;p9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7" name="Google Shape;7367;p9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8" name="Google Shape;7368;p9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9" name="Google Shape;7369;p9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0" name="Google Shape;7370;p9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1" name="Google Shape;7371;p9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2" name="Google Shape;7372;p9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3" name="Google Shape;7373;p9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4" name="Google Shape;7374;p9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5" name="Google Shape;7375;p9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6" name="Google Shape;7376;p9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7" name="Google Shape;7377;p9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8" name="Google Shape;7378;p9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9" name="Google Shape;7379;p9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0" name="Google Shape;7380;p9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1" name="Google Shape;7381;p9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2" name="Google Shape;7382;p9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3" name="Google Shape;7383;p9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4" name="Google Shape;7384;p9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5" name="Google Shape;7385;p9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6" name="Google Shape;7386;p9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7" name="Google Shape;7387;p9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8" name="Google Shape;7388;p9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9" name="Google Shape;7389;p9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90" name="Google Shape;7390;p96"/>
          <p:cNvGrpSpPr/>
          <p:nvPr/>
        </p:nvGrpSpPr>
        <p:grpSpPr>
          <a:xfrm>
            <a:off x="4704250" y="971306"/>
            <a:ext cx="725845" cy="699975"/>
            <a:chOff x="4249973" y="1201875"/>
            <a:chExt cx="1958567" cy="1888763"/>
          </a:xfrm>
        </p:grpSpPr>
        <p:sp>
          <p:nvSpPr>
            <p:cNvPr id="7391" name="Google Shape;7391;p9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92" name="Google Shape;7392;p96"/>
            <p:cNvGrpSpPr/>
            <p:nvPr/>
          </p:nvGrpSpPr>
          <p:grpSpPr>
            <a:xfrm>
              <a:off x="5853086" y="1789142"/>
              <a:ext cx="355454" cy="1047937"/>
              <a:chOff x="5576108" y="2016725"/>
              <a:chExt cx="565200" cy="1666302"/>
            </a:xfrm>
          </p:grpSpPr>
          <p:sp>
            <p:nvSpPr>
              <p:cNvPr id="7393" name="Google Shape;7393;p9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Medium"/>
                  <a:ea typeface="Roboto Medium"/>
                  <a:cs typeface="Roboto Medium"/>
                  <a:sym typeface="Roboto Medium"/>
                </a:endParaRPr>
              </a:p>
            </p:txBody>
          </p:sp>
          <p:sp>
            <p:nvSpPr>
              <p:cNvPr id="7394" name="Google Shape;7394;p9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95" name="Google Shape;7395;p96"/>
            <p:cNvGrpSpPr/>
            <p:nvPr/>
          </p:nvGrpSpPr>
          <p:grpSpPr>
            <a:xfrm>
              <a:off x="4869725" y="2691676"/>
              <a:ext cx="1013627" cy="398962"/>
              <a:chOff x="4012487" y="3451825"/>
              <a:chExt cx="1611746" cy="634381"/>
            </a:xfrm>
          </p:grpSpPr>
          <p:sp>
            <p:nvSpPr>
              <p:cNvPr id="7396" name="Google Shape;7396;p9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Medium"/>
                  <a:ea typeface="Roboto Medium"/>
                  <a:cs typeface="Roboto Medium"/>
                  <a:sym typeface="Roboto Medium"/>
                </a:endParaRPr>
              </a:p>
            </p:txBody>
          </p:sp>
          <p:sp>
            <p:nvSpPr>
              <p:cNvPr id="7397" name="Google Shape;7397;p9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98" name="Google Shape;7398;p96"/>
            <p:cNvGrpSpPr/>
            <p:nvPr/>
          </p:nvGrpSpPr>
          <p:grpSpPr>
            <a:xfrm>
              <a:off x="4276993" y="2155787"/>
              <a:ext cx="651909" cy="891532"/>
              <a:chOff x="3069997" y="2599721"/>
              <a:chExt cx="1036586" cy="1417604"/>
            </a:xfrm>
          </p:grpSpPr>
          <p:sp>
            <p:nvSpPr>
              <p:cNvPr id="7399" name="Google Shape;7399;p9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Medium"/>
                  <a:ea typeface="Roboto Medium"/>
                  <a:cs typeface="Roboto Medium"/>
                  <a:sym typeface="Roboto Medium"/>
                </a:endParaRPr>
              </a:p>
            </p:txBody>
          </p:sp>
          <p:sp>
            <p:nvSpPr>
              <p:cNvPr id="7400" name="Google Shape;7400;p9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1" name="Google Shape;7401;p96"/>
            <p:cNvGrpSpPr/>
            <p:nvPr/>
          </p:nvGrpSpPr>
          <p:grpSpPr>
            <a:xfrm>
              <a:off x="5054918" y="1201875"/>
              <a:ext cx="999521" cy="602731"/>
              <a:chOff x="4306958" y="1082925"/>
              <a:chExt cx="1589315" cy="958389"/>
            </a:xfrm>
          </p:grpSpPr>
          <p:sp>
            <p:nvSpPr>
              <p:cNvPr id="7402" name="Google Shape;7402;p9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Medium"/>
                  <a:ea typeface="Roboto Medium"/>
                  <a:cs typeface="Roboto Medium"/>
                  <a:sym typeface="Roboto Medium"/>
                </a:endParaRPr>
              </a:p>
            </p:txBody>
          </p:sp>
          <p:sp>
            <p:nvSpPr>
              <p:cNvPr id="7403" name="Google Shape;7403;p9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4" name="Google Shape;7404;p96"/>
            <p:cNvGrpSpPr/>
            <p:nvPr/>
          </p:nvGrpSpPr>
          <p:grpSpPr>
            <a:xfrm>
              <a:off x="4249973" y="1303601"/>
              <a:ext cx="799524" cy="841184"/>
              <a:chOff x="3027033" y="1244677"/>
              <a:chExt cx="1271307" cy="1337548"/>
            </a:xfrm>
          </p:grpSpPr>
          <p:sp>
            <p:nvSpPr>
              <p:cNvPr id="7405" name="Google Shape;7405;p9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Medium"/>
                  <a:ea typeface="Roboto Medium"/>
                  <a:cs typeface="Roboto Medium"/>
                  <a:sym typeface="Roboto Medium"/>
                </a:endParaRPr>
              </a:p>
            </p:txBody>
          </p:sp>
          <p:sp>
            <p:nvSpPr>
              <p:cNvPr id="7406" name="Google Shape;7406;p9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07" name="Google Shape;7407;p96"/>
          <p:cNvGrpSpPr/>
          <p:nvPr/>
        </p:nvGrpSpPr>
        <p:grpSpPr>
          <a:xfrm>
            <a:off x="4057114" y="1858087"/>
            <a:ext cx="750769" cy="683785"/>
            <a:chOff x="4204684" y="2104422"/>
            <a:chExt cx="699822" cy="637383"/>
          </a:xfrm>
        </p:grpSpPr>
        <p:grpSp>
          <p:nvGrpSpPr>
            <p:cNvPr id="7408" name="Google Shape;7408;p96"/>
            <p:cNvGrpSpPr/>
            <p:nvPr/>
          </p:nvGrpSpPr>
          <p:grpSpPr>
            <a:xfrm>
              <a:off x="4204684" y="2430067"/>
              <a:ext cx="342957" cy="311738"/>
              <a:chOff x="4204684" y="2430067"/>
              <a:chExt cx="342957" cy="311738"/>
            </a:xfrm>
          </p:grpSpPr>
          <p:sp>
            <p:nvSpPr>
              <p:cNvPr id="7409" name="Google Shape;7409;p9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0" name="Google Shape;7410;p9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1" name="Google Shape;7411;p96"/>
            <p:cNvGrpSpPr/>
            <p:nvPr/>
          </p:nvGrpSpPr>
          <p:grpSpPr>
            <a:xfrm>
              <a:off x="4561586" y="2430067"/>
              <a:ext cx="342920" cy="311738"/>
              <a:chOff x="4561586" y="2430067"/>
              <a:chExt cx="342920" cy="311738"/>
            </a:xfrm>
          </p:grpSpPr>
          <p:sp>
            <p:nvSpPr>
              <p:cNvPr id="7412" name="Google Shape;7412;p9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3" name="Google Shape;7413;p9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4" name="Google Shape;7414;p96"/>
            <p:cNvGrpSpPr/>
            <p:nvPr/>
          </p:nvGrpSpPr>
          <p:grpSpPr>
            <a:xfrm>
              <a:off x="4561586" y="2104422"/>
              <a:ext cx="342920" cy="311738"/>
              <a:chOff x="4561586" y="2104422"/>
              <a:chExt cx="342920" cy="311738"/>
            </a:xfrm>
          </p:grpSpPr>
          <p:sp>
            <p:nvSpPr>
              <p:cNvPr id="7415" name="Google Shape;7415;p9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6" name="Google Shape;7416;p9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7" name="Google Shape;7417;p96"/>
            <p:cNvGrpSpPr/>
            <p:nvPr/>
          </p:nvGrpSpPr>
          <p:grpSpPr>
            <a:xfrm>
              <a:off x="4204684" y="2104422"/>
              <a:ext cx="342957" cy="311664"/>
              <a:chOff x="4204684" y="2104422"/>
              <a:chExt cx="342957" cy="311664"/>
            </a:xfrm>
          </p:grpSpPr>
          <p:sp>
            <p:nvSpPr>
              <p:cNvPr id="7418" name="Google Shape;7418;p9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9" name="Google Shape;7419;p9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20" name="Google Shape;7420;p96"/>
          <p:cNvGrpSpPr/>
          <p:nvPr/>
        </p:nvGrpSpPr>
        <p:grpSpPr>
          <a:xfrm>
            <a:off x="5521547" y="971301"/>
            <a:ext cx="660591" cy="688868"/>
            <a:chOff x="5830645" y="1267368"/>
            <a:chExt cx="530340" cy="553041"/>
          </a:xfrm>
        </p:grpSpPr>
        <p:sp>
          <p:nvSpPr>
            <p:cNvPr id="7421" name="Google Shape;7421;p9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22" name="Google Shape;7422;p96"/>
            <p:cNvGrpSpPr/>
            <p:nvPr/>
          </p:nvGrpSpPr>
          <p:grpSpPr>
            <a:xfrm>
              <a:off x="5830645" y="1267368"/>
              <a:ext cx="259743" cy="269909"/>
              <a:chOff x="5830645" y="1267368"/>
              <a:chExt cx="259743" cy="269909"/>
            </a:xfrm>
          </p:grpSpPr>
          <p:sp>
            <p:nvSpPr>
              <p:cNvPr id="7423" name="Google Shape;7423;p9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4" name="Google Shape;7424;p9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25" name="Google Shape;7425;p96"/>
            <p:cNvGrpSpPr/>
            <p:nvPr/>
          </p:nvGrpSpPr>
          <p:grpSpPr>
            <a:xfrm>
              <a:off x="6101293" y="1267368"/>
              <a:ext cx="259692" cy="269909"/>
              <a:chOff x="6101293" y="1267368"/>
              <a:chExt cx="259692" cy="269909"/>
            </a:xfrm>
          </p:grpSpPr>
          <p:sp>
            <p:nvSpPr>
              <p:cNvPr id="7426" name="Google Shape;7426;p9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7" name="Google Shape;7427;p9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28" name="Google Shape;7428;p96"/>
            <p:cNvGrpSpPr/>
            <p:nvPr/>
          </p:nvGrpSpPr>
          <p:grpSpPr>
            <a:xfrm>
              <a:off x="5830645" y="1550500"/>
              <a:ext cx="259692" cy="269909"/>
              <a:chOff x="5830645" y="1550500"/>
              <a:chExt cx="259692" cy="269909"/>
            </a:xfrm>
          </p:grpSpPr>
          <p:sp>
            <p:nvSpPr>
              <p:cNvPr id="7429" name="Google Shape;7429;p9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0" name="Google Shape;7430;p9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1" name="Google Shape;7431;p96"/>
            <p:cNvGrpSpPr/>
            <p:nvPr/>
          </p:nvGrpSpPr>
          <p:grpSpPr>
            <a:xfrm>
              <a:off x="6101293" y="1550500"/>
              <a:ext cx="259692" cy="269909"/>
              <a:chOff x="6101293" y="1550500"/>
              <a:chExt cx="259692" cy="269909"/>
            </a:xfrm>
          </p:grpSpPr>
          <p:sp>
            <p:nvSpPr>
              <p:cNvPr id="7432" name="Google Shape;7432;p9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3" name="Google Shape;7433;p9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34" name="Google Shape;7434;p96"/>
          <p:cNvGrpSpPr/>
          <p:nvPr/>
        </p:nvGrpSpPr>
        <p:grpSpPr>
          <a:xfrm>
            <a:off x="723700" y="1861760"/>
            <a:ext cx="697154" cy="679574"/>
            <a:chOff x="2679875" y="2361475"/>
            <a:chExt cx="780425" cy="760575"/>
          </a:xfrm>
        </p:grpSpPr>
        <p:sp>
          <p:nvSpPr>
            <p:cNvPr id="7435" name="Google Shape;7435;p9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6" name="Google Shape;7436;p9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7" name="Google Shape;7437;p9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8" name="Google Shape;7438;p9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9" name="Google Shape;7439;p9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0" name="Google Shape;7440;p9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1" name="Google Shape;7441;p96"/>
          <p:cNvGrpSpPr/>
          <p:nvPr/>
        </p:nvGrpSpPr>
        <p:grpSpPr>
          <a:xfrm>
            <a:off x="3122859" y="971352"/>
            <a:ext cx="735829" cy="684546"/>
            <a:chOff x="3351965" y="1148808"/>
            <a:chExt cx="750770" cy="698374"/>
          </a:xfrm>
        </p:grpSpPr>
        <p:grpSp>
          <p:nvGrpSpPr>
            <p:cNvPr id="7442" name="Google Shape;7442;p96"/>
            <p:cNvGrpSpPr/>
            <p:nvPr/>
          </p:nvGrpSpPr>
          <p:grpSpPr>
            <a:xfrm>
              <a:off x="3586796" y="1148808"/>
              <a:ext cx="294857" cy="286830"/>
              <a:chOff x="3750225" y="1774000"/>
              <a:chExt cx="149575" cy="145525"/>
            </a:xfrm>
          </p:grpSpPr>
          <p:sp>
            <p:nvSpPr>
              <p:cNvPr id="7443" name="Google Shape;7443;p9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4" name="Google Shape;7444;p9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5" name="Google Shape;7445;p96"/>
            <p:cNvGrpSpPr/>
            <p:nvPr/>
          </p:nvGrpSpPr>
          <p:grpSpPr>
            <a:xfrm>
              <a:off x="3779245" y="1375768"/>
              <a:ext cx="323490" cy="286978"/>
              <a:chOff x="3847850" y="1889150"/>
              <a:chExt cx="164100" cy="145600"/>
            </a:xfrm>
          </p:grpSpPr>
          <p:sp>
            <p:nvSpPr>
              <p:cNvPr id="7446" name="Google Shape;7446;p9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7" name="Google Shape;7447;p9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8" name="Google Shape;7448;p96"/>
            <p:cNvGrpSpPr/>
            <p:nvPr/>
          </p:nvGrpSpPr>
          <p:grpSpPr>
            <a:xfrm>
              <a:off x="3351965" y="1330435"/>
              <a:ext cx="295449" cy="285401"/>
              <a:chOff x="3631100" y="1866150"/>
              <a:chExt cx="149875" cy="144800"/>
            </a:xfrm>
          </p:grpSpPr>
          <p:sp>
            <p:nvSpPr>
              <p:cNvPr id="7449" name="Google Shape;7449;p9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0" name="Google Shape;7450;p9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51" name="Google Shape;7451;p96"/>
            <p:cNvGrpSpPr/>
            <p:nvPr/>
          </p:nvGrpSpPr>
          <p:grpSpPr>
            <a:xfrm>
              <a:off x="3548208" y="1560352"/>
              <a:ext cx="294808" cy="286830"/>
              <a:chOff x="3730650" y="1982800"/>
              <a:chExt cx="149550" cy="145525"/>
            </a:xfrm>
          </p:grpSpPr>
          <p:sp>
            <p:nvSpPr>
              <p:cNvPr id="7452" name="Google Shape;7452;p9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3" name="Google Shape;7453;p9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54" name="Google Shape;7454;p96"/>
          <p:cNvGrpSpPr/>
          <p:nvPr/>
        </p:nvGrpSpPr>
        <p:grpSpPr>
          <a:xfrm>
            <a:off x="7624512" y="971306"/>
            <a:ext cx="804565" cy="677795"/>
            <a:chOff x="7636443" y="1204988"/>
            <a:chExt cx="804565" cy="677795"/>
          </a:xfrm>
        </p:grpSpPr>
        <p:grpSp>
          <p:nvGrpSpPr>
            <p:cNvPr id="7455" name="Google Shape;7455;p96"/>
            <p:cNvGrpSpPr/>
            <p:nvPr/>
          </p:nvGrpSpPr>
          <p:grpSpPr>
            <a:xfrm>
              <a:off x="7636443" y="1509705"/>
              <a:ext cx="804565" cy="373078"/>
              <a:chOff x="7636443" y="1509705"/>
              <a:chExt cx="804565" cy="373078"/>
            </a:xfrm>
          </p:grpSpPr>
          <p:sp>
            <p:nvSpPr>
              <p:cNvPr id="7456" name="Google Shape;7456;p9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7" name="Google Shape;7457;p9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58" name="Google Shape;7458;p96"/>
            <p:cNvGrpSpPr/>
            <p:nvPr/>
          </p:nvGrpSpPr>
          <p:grpSpPr>
            <a:xfrm>
              <a:off x="7636443" y="1408133"/>
              <a:ext cx="804565" cy="373078"/>
              <a:chOff x="7636443" y="1408133"/>
              <a:chExt cx="804565" cy="373078"/>
            </a:xfrm>
          </p:grpSpPr>
          <p:sp>
            <p:nvSpPr>
              <p:cNvPr id="7459" name="Google Shape;7459;p9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0" name="Google Shape;7460;p9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61" name="Google Shape;7461;p96"/>
            <p:cNvGrpSpPr/>
            <p:nvPr/>
          </p:nvGrpSpPr>
          <p:grpSpPr>
            <a:xfrm>
              <a:off x="7636443" y="1306560"/>
              <a:ext cx="804565" cy="373078"/>
              <a:chOff x="7636443" y="1306560"/>
              <a:chExt cx="804565" cy="373078"/>
            </a:xfrm>
          </p:grpSpPr>
          <p:sp>
            <p:nvSpPr>
              <p:cNvPr id="7462" name="Google Shape;7462;p9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3" name="Google Shape;7463;p9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64" name="Google Shape;7464;p96"/>
            <p:cNvGrpSpPr/>
            <p:nvPr/>
          </p:nvGrpSpPr>
          <p:grpSpPr>
            <a:xfrm>
              <a:off x="7636443" y="1204988"/>
              <a:ext cx="804565" cy="373078"/>
              <a:chOff x="7636443" y="1204988"/>
              <a:chExt cx="804565" cy="373078"/>
            </a:xfrm>
          </p:grpSpPr>
          <p:sp>
            <p:nvSpPr>
              <p:cNvPr id="7465" name="Google Shape;7465;p9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6" name="Google Shape;7466;p9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67" name="Google Shape;7467;p96"/>
          <p:cNvGrpSpPr/>
          <p:nvPr/>
        </p:nvGrpSpPr>
        <p:grpSpPr>
          <a:xfrm>
            <a:off x="4963358" y="1878721"/>
            <a:ext cx="661339" cy="661188"/>
            <a:chOff x="3990000" y="975400"/>
            <a:chExt cx="3934200" cy="3933300"/>
          </a:xfrm>
        </p:grpSpPr>
        <p:sp>
          <p:nvSpPr>
            <p:cNvPr id="7468" name="Google Shape;7468;p9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9" name="Google Shape;7469;p9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0" name="Google Shape;7470;p9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1" name="Google Shape;7471;p9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72" name="Google Shape;7472;p96"/>
          <p:cNvGrpSpPr/>
          <p:nvPr/>
        </p:nvGrpSpPr>
        <p:grpSpPr>
          <a:xfrm>
            <a:off x="6607006" y="1857359"/>
            <a:ext cx="868881" cy="684240"/>
            <a:chOff x="6598259" y="2078634"/>
            <a:chExt cx="868881" cy="684240"/>
          </a:xfrm>
        </p:grpSpPr>
        <p:sp>
          <p:nvSpPr>
            <p:cNvPr id="7473" name="Google Shape;7473;p9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4" name="Google Shape;7474;p9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5" name="Google Shape;7475;p9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6" name="Google Shape;7476;p9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7" name="Google Shape;7477;p9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8" name="Google Shape;7478;p9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79" name="Google Shape;7479;p96"/>
            <p:cNvGrpSpPr/>
            <p:nvPr/>
          </p:nvGrpSpPr>
          <p:grpSpPr>
            <a:xfrm>
              <a:off x="6808175" y="2078634"/>
              <a:ext cx="452229" cy="684240"/>
              <a:chOff x="6808175" y="2078634"/>
              <a:chExt cx="452229" cy="684240"/>
            </a:xfrm>
          </p:grpSpPr>
          <p:sp>
            <p:nvSpPr>
              <p:cNvPr id="7480" name="Google Shape;7480;p9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1" name="Google Shape;7481;p9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2" name="Google Shape;7482;p9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3" name="Google Shape;7483;p9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4" name="Google Shape;7484;p9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5" name="Google Shape;7485;p9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86" name="Google Shape;7486;p96"/>
              <p:cNvGrpSpPr/>
              <p:nvPr/>
            </p:nvGrpSpPr>
            <p:grpSpPr>
              <a:xfrm>
                <a:off x="6821586" y="2078634"/>
                <a:ext cx="426871" cy="684240"/>
                <a:chOff x="6821586" y="2078634"/>
                <a:chExt cx="426871" cy="684240"/>
              </a:xfrm>
            </p:grpSpPr>
            <p:grpSp>
              <p:nvGrpSpPr>
                <p:cNvPr id="7487" name="Google Shape;7487;p96"/>
                <p:cNvGrpSpPr/>
                <p:nvPr/>
              </p:nvGrpSpPr>
              <p:grpSpPr>
                <a:xfrm>
                  <a:off x="6821586" y="2078634"/>
                  <a:ext cx="426871" cy="684240"/>
                  <a:chOff x="6821586" y="2078634"/>
                  <a:chExt cx="426871" cy="684240"/>
                </a:xfrm>
              </p:grpSpPr>
              <p:sp>
                <p:nvSpPr>
                  <p:cNvPr id="7488" name="Google Shape;7488;p9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9" name="Google Shape;7489;p9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0" name="Google Shape;7490;p9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1" name="Google Shape;7491;p9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2" name="Google Shape;7492;p9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3" name="Google Shape;7493;p9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4" name="Google Shape;7494;p9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5" name="Google Shape;7495;p9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6" name="Google Shape;7496;p9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7" name="Google Shape;7497;p9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8" name="Google Shape;7498;p9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9" name="Google Shape;7499;p9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0" name="Google Shape;7500;p9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1" name="Google Shape;7501;p9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2" name="Google Shape;7502;p9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3" name="Google Shape;7503;p9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4" name="Google Shape;7504;p9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5" name="Google Shape;7505;p9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6" name="Google Shape;7506;p9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07" name="Google Shape;7507;p9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8" name="Google Shape;7508;p9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9" name="Google Shape;7509;p9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0" name="Google Shape;7510;p9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1" name="Google Shape;7511;p9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2" name="Google Shape;7512;p9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7513" name="Google Shape;7513;p96"/>
          <p:cNvGrpSpPr/>
          <p:nvPr/>
        </p:nvGrpSpPr>
        <p:grpSpPr>
          <a:xfrm>
            <a:off x="5780173" y="1862968"/>
            <a:ext cx="671358" cy="671358"/>
            <a:chOff x="6535625" y="760425"/>
            <a:chExt cx="1665900" cy="1665900"/>
          </a:xfrm>
        </p:grpSpPr>
        <p:sp>
          <p:nvSpPr>
            <p:cNvPr id="7514" name="Google Shape;7514;p9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5" name="Google Shape;7515;p9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6" name="Google Shape;7516;p9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7" name="Google Shape;7517;p9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18" name="Google Shape;7518;p96"/>
          <p:cNvGrpSpPr/>
          <p:nvPr/>
        </p:nvGrpSpPr>
        <p:grpSpPr>
          <a:xfrm>
            <a:off x="716989" y="3531368"/>
            <a:ext cx="1340789" cy="640830"/>
            <a:chOff x="238125" y="1151100"/>
            <a:chExt cx="7139450" cy="3412300"/>
          </a:xfrm>
        </p:grpSpPr>
        <p:sp>
          <p:nvSpPr>
            <p:cNvPr id="7519" name="Google Shape;7519;p9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0" name="Google Shape;7520;p9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1" name="Google Shape;7521;p9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2" name="Google Shape;7522;p9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3" name="Google Shape;7523;p9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4" name="Google Shape;7524;p9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5" name="Google Shape;7525;p9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6" name="Google Shape;7526;p9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7" name="Google Shape;7527;p9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8" name="Google Shape;7528;p9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9" name="Google Shape;7529;p9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0" name="Google Shape;7530;p9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31" name="Google Shape;7531;p96"/>
          <p:cNvGrpSpPr/>
          <p:nvPr/>
        </p:nvGrpSpPr>
        <p:grpSpPr>
          <a:xfrm>
            <a:off x="5584212" y="2734649"/>
            <a:ext cx="985357" cy="585763"/>
            <a:chOff x="5145061" y="2881789"/>
            <a:chExt cx="1107641" cy="658457"/>
          </a:xfrm>
        </p:grpSpPr>
        <p:grpSp>
          <p:nvGrpSpPr>
            <p:cNvPr id="7532" name="Google Shape;7532;p96"/>
            <p:cNvGrpSpPr/>
            <p:nvPr/>
          </p:nvGrpSpPr>
          <p:grpSpPr>
            <a:xfrm>
              <a:off x="5722989" y="3244587"/>
              <a:ext cx="529713" cy="295659"/>
              <a:chOff x="5722989" y="3244587"/>
              <a:chExt cx="529713" cy="295659"/>
            </a:xfrm>
          </p:grpSpPr>
          <p:sp>
            <p:nvSpPr>
              <p:cNvPr id="7533" name="Google Shape;7533;p9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534" name="Google Shape;7534;p9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7535" name="Google Shape;7535;p96"/>
            <p:cNvGrpSpPr/>
            <p:nvPr/>
          </p:nvGrpSpPr>
          <p:grpSpPr>
            <a:xfrm>
              <a:off x="5145061" y="3244587"/>
              <a:ext cx="536807" cy="295659"/>
              <a:chOff x="5145061" y="3244587"/>
              <a:chExt cx="536807" cy="295659"/>
            </a:xfrm>
          </p:grpSpPr>
          <p:sp>
            <p:nvSpPr>
              <p:cNvPr id="7536" name="Google Shape;7536;p9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537" name="Google Shape;7537;p9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7538" name="Google Shape;7538;p96"/>
            <p:cNvGrpSpPr/>
            <p:nvPr/>
          </p:nvGrpSpPr>
          <p:grpSpPr>
            <a:xfrm>
              <a:off x="5341327" y="2898245"/>
              <a:ext cx="532309" cy="614890"/>
              <a:chOff x="5341327" y="2898245"/>
              <a:chExt cx="532309" cy="614890"/>
            </a:xfrm>
          </p:grpSpPr>
          <p:sp>
            <p:nvSpPr>
              <p:cNvPr id="7539" name="Google Shape;7539;p9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540" name="Google Shape;7540;p9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nvGrpSpPr>
            <p:cNvPr id="7541" name="Google Shape;7541;p96"/>
            <p:cNvGrpSpPr/>
            <p:nvPr/>
          </p:nvGrpSpPr>
          <p:grpSpPr>
            <a:xfrm>
              <a:off x="5532290" y="2881789"/>
              <a:ext cx="620516" cy="305456"/>
              <a:chOff x="5532290" y="2881789"/>
              <a:chExt cx="620516" cy="305456"/>
            </a:xfrm>
          </p:grpSpPr>
          <p:sp>
            <p:nvSpPr>
              <p:cNvPr id="7542" name="Google Shape;7542;p9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543" name="Google Shape;7543;p9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nvGrpSpPr>
          <p:cNvPr id="7544" name="Google Shape;7544;p96"/>
          <p:cNvGrpSpPr/>
          <p:nvPr/>
        </p:nvGrpSpPr>
        <p:grpSpPr>
          <a:xfrm>
            <a:off x="8163135" y="3526707"/>
            <a:ext cx="269068" cy="645492"/>
            <a:chOff x="7026852" y="3311869"/>
            <a:chExt cx="434331" cy="1041955"/>
          </a:xfrm>
        </p:grpSpPr>
        <p:sp>
          <p:nvSpPr>
            <p:cNvPr id="7545" name="Google Shape;7545;p9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6" name="Google Shape;7546;p9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7" name="Google Shape;7547;p9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8" name="Google Shape;7548;p96"/>
          <p:cNvGrpSpPr/>
          <p:nvPr/>
        </p:nvGrpSpPr>
        <p:grpSpPr>
          <a:xfrm>
            <a:off x="6179716" y="3565945"/>
            <a:ext cx="293882" cy="293836"/>
            <a:chOff x="4873519" y="3311869"/>
            <a:chExt cx="499374" cy="499296"/>
          </a:xfrm>
        </p:grpSpPr>
        <p:sp>
          <p:nvSpPr>
            <p:cNvPr id="7549" name="Google Shape;7549;p9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0" name="Google Shape;7550;p9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51" name="Google Shape;7551;p96"/>
          <p:cNvGrpSpPr/>
          <p:nvPr/>
        </p:nvGrpSpPr>
        <p:grpSpPr>
          <a:xfrm>
            <a:off x="6179716" y="3878316"/>
            <a:ext cx="293882" cy="293882"/>
            <a:chOff x="4873519" y="3875839"/>
            <a:chExt cx="499374" cy="499374"/>
          </a:xfrm>
        </p:grpSpPr>
        <p:sp>
          <p:nvSpPr>
            <p:cNvPr id="7552" name="Google Shape;7552;p9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3" name="Google Shape;7553;p9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54" name="Google Shape;7554;p96"/>
          <p:cNvGrpSpPr/>
          <p:nvPr/>
        </p:nvGrpSpPr>
        <p:grpSpPr>
          <a:xfrm>
            <a:off x="2410244" y="1850269"/>
            <a:ext cx="698105" cy="698207"/>
            <a:chOff x="2565073" y="2075876"/>
            <a:chExt cx="672483" cy="672517"/>
          </a:xfrm>
        </p:grpSpPr>
        <p:sp>
          <p:nvSpPr>
            <p:cNvPr id="7555" name="Google Shape;7555;p9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6" name="Google Shape;7556;p9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7" name="Google Shape;7557;p9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8" name="Google Shape;7558;p9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9" name="Google Shape;7559;p9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0" name="Google Shape;7560;p9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1" name="Google Shape;7561;p96"/>
          <p:cNvGrpSpPr/>
          <p:nvPr/>
        </p:nvGrpSpPr>
        <p:grpSpPr>
          <a:xfrm>
            <a:off x="5633655" y="3534869"/>
            <a:ext cx="438354" cy="637329"/>
            <a:chOff x="1697726" y="3244179"/>
            <a:chExt cx="788124" cy="1146069"/>
          </a:xfrm>
        </p:grpSpPr>
        <p:sp>
          <p:nvSpPr>
            <p:cNvPr id="7562" name="Google Shape;7562;p9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3" name="Google Shape;7563;p9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64" name="Google Shape;7564;p96"/>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65" name="Google Shape;7565;p96"/>
          <p:cNvGrpSpPr/>
          <p:nvPr/>
        </p:nvGrpSpPr>
        <p:grpSpPr>
          <a:xfrm>
            <a:off x="7634869" y="1863232"/>
            <a:ext cx="799565" cy="670282"/>
            <a:chOff x="7617850" y="2063282"/>
            <a:chExt cx="799565" cy="670282"/>
          </a:xfrm>
        </p:grpSpPr>
        <p:cxnSp>
          <p:nvCxnSpPr>
            <p:cNvPr id="7566" name="Google Shape;7566;p96"/>
            <p:cNvCxnSpPr/>
            <p:nvPr/>
          </p:nvCxnSpPr>
          <p:spPr>
            <a:xfrm flipH="1" rot="5400000">
              <a:off x="7629118" y="2104714"/>
              <a:ext cx="129900" cy="111300"/>
            </a:xfrm>
            <a:prstGeom prst="bentConnector3">
              <a:avLst>
                <a:gd fmla="val -104003" name="adj1"/>
              </a:avLst>
            </a:prstGeom>
            <a:noFill/>
            <a:ln cap="flat" cmpd="sng" w="9525">
              <a:solidFill>
                <a:srgbClr val="667E92"/>
              </a:solidFill>
              <a:prstDash val="solid"/>
              <a:round/>
              <a:headEnd len="sm" w="sm" type="none"/>
              <a:tailEnd len="sm" w="sm" type="none"/>
            </a:ln>
          </p:spPr>
        </p:cxnSp>
        <p:cxnSp>
          <p:nvCxnSpPr>
            <p:cNvPr id="7567" name="Google Shape;7567;p96"/>
            <p:cNvCxnSpPr/>
            <p:nvPr/>
          </p:nvCxnSpPr>
          <p:spPr>
            <a:xfrm rot="-5400000">
              <a:off x="8276270" y="2104714"/>
              <a:ext cx="129900" cy="111300"/>
            </a:xfrm>
            <a:prstGeom prst="bentConnector3">
              <a:avLst>
                <a:gd fmla="val -104003" name="adj1"/>
              </a:avLst>
            </a:prstGeom>
            <a:noFill/>
            <a:ln cap="flat" cmpd="sng" w="9525">
              <a:solidFill>
                <a:srgbClr val="667E92"/>
              </a:solidFill>
              <a:prstDash val="solid"/>
              <a:round/>
              <a:headEnd len="sm" w="sm" type="none"/>
              <a:tailEnd len="sm" w="sm" type="none"/>
            </a:ln>
          </p:spPr>
        </p:cxnSp>
        <p:cxnSp>
          <p:nvCxnSpPr>
            <p:cNvPr id="7568" name="Google Shape;7568;p96"/>
            <p:cNvCxnSpPr/>
            <p:nvPr/>
          </p:nvCxnSpPr>
          <p:spPr>
            <a:xfrm rot="5400000">
              <a:off x="7629118" y="2612964"/>
              <a:ext cx="129900" cy="111300"/>
            </a:xfrm>
            <a:prstGeom prst="bentConnector3">
              <a:avLst>
                <a:gd fmla="val 204003" name="adj1"/>
              </a:avLst>
            </a:prstGeom>
            <a:noFill/>
            <a:ln cap="flat" cmpd="sng" w="9525">
              <a:solidFill>
                <a:srgbClr val="667E92"/>
              </a:solidFill>
              <a:prstDash val="solid"/>
              <a:round/>
              <a:headEnd len="sm" w="sm" type="none"/>
              <a:tailEnd len="sm" w="sm" type="none"/>
            </a:ln>
          </p:spPr>
        </p:cxnSp>
        <p:cxnSp>
          <p:nvCxnSpPr>
            <p:cNvPr id="7569" name="Google Shape;7569;p96"/>
            <p:cNvCxnSpPr/>
            <p:nvPr/>
          </p:nvCxnSpPr>
          <p:spPr>
            <a:xfrm flipH="1" rot="-5400000">
              <a:off x="8276270" y="2612964"/>
              <a:ext cx="129900" cy="111300"/>
            </a:xfrm>
            <a:prstGeom prst="bentConnector3">
              <a:avLst>
                <a:gd fmla="val 204003" name="adj1"/>
              </a:avLst>
            </a:prstGeom>
            <a:noFill/>
            <a:ln cap="flat" cmpd="sng" w="9525">
              <a:solidFill>
                <a:srgbClr val="667E92"/>
              </a:solidFill>
              <a:prstDash val="solid"/>
              <a:round/>
              <a:headEnd len="sm" w="sm" type="none"/>
              <a:tailEnd len="sm" w="sm" type="none"/>
            </a:ln>
          </p:spPr>
        </p:cxnSp>
        <p:cxnSp>
          <p:nvCxnSpPr>
            <p:cNvPr id="7570" name="Google Shape;7570;p96"/>
            <p:cNvCxnSpPr/>
            <p:nvPr/>
          </p:nvCxnSpPr>
          <p:spPr>
            <a:xfrm rot="10800000">
              <a:off x="7617850" y="2393356"/>
              <a:ext cx="83400" cy="0"/>
            </a:xfrm>
            <a:prstGeom prst="straightConnector1">
              <a:avLst/>
            </a:prstGeom>
            <a:noFill/>
            <a:ln cap="flat" cmpd="sng" w="9525">
              <a:solidFill>
                <a:srgbClr val="667E92"/>
              </a:solidFill>
              <a:prstDash val="solid"/>
              <a:round/>
              <a:headEnd len="sm" w="sm" type="none"/>
              <a:tailEnd len="sm" w="sm" type="none"/>
            </a:ln>
          </p:spPr>
        </p:cxnSp>
        <p:cxnSp>
          <p:nvCxnSpPr>
            <p:cNvPr id="7571" name="Google Shape;7571;p96"/>
            <p:cNvCxnSpPr/>
            <p:nvPr/>
          </p:nvCxnSpPr>
          <p:spPr>
            <a:xfrm rot="10800000">
              <a:off x="8334015" y="2393356"/>
              <a:ext cx="83400" cy="0"/>
            </a:xfrm>
            <a:prstGeom prst="straightConnector1">
              <a:avLst/>
            </a:prstGeom>
            <a:noFill/>
            <a:ln cap="flat" cmpd="sng" w="9525">
              <a:solidFill>
                <a:srgbClr val="667E92"/>
              </a:solidFill>
              <a:prstDash val="solid"/>
              <a:round/>
              <a:headEnd len="sm" w="sm" type="none"/>
              <a:tailEnd len="sm" w="sm" type="none"/>
            </a:ln>
          </p:spPr>
        </p:cxnSp>
        <p:grpSp>
          <p:nvGrpSpPr>
            <p:cNvPr id="7572" name="Google Shape;7572;p96"/>
            <p:cNvGrpSpPr/>
            <p:nvPr/>
          </p:nvGrpSpPr>
          <p:grpSpPr>
            <a:xfrm>
              <a:off x="7734309" y="2063282"/>
              <a:ext cx="570957" cy="620096"/>
              <a:chOff x="7734309" y="2063282"/>
              <a:chExt cx="570957" cy="620096"/>
            </a:xfrm>
          </p:grpSpPr>
          <p:grpSp>
            <p:nvGrpSpPr>
              <p:cNvPr id="7573" name="Google Shape;7573;p96"/>
              <p:cNvGrpSpPr/>
              <p:nvPr/>
            </p:nvGrpSpPr>
            <p:grpSpPr>
              <a:xfrm>
                <a:off x="8031573" y="2063282"/>
                <a:ext cx="273693" cy="620096"/>
                <a:chOff x="8031573" y="2063282"/>
                <a:chExt cx="273693" cy="620096"/>
              </a:xfrm>
            </p:grpSpPr>
            <p:sp>
              <p:nvSpPr>
                <p:cNvPr id="7574" name="Google Shape;7574;p9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5" name="Google Shape;7575;p9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6" name="Google Shape;7576;p9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7" name="Google Shape;7577;p9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78" name="Google Shape;7578;p96"/>
              <p:cNvGrpSpPr/>
              <p:nvPr/>
            </p:nvGrpSpPr>
            <p:grpSpPr>
              <a:xfrm flipH="1">
                <a:off x="7734309" y="2063282"/>
                <a:ext cx="273693" cy="620096"/>
                <a:chOff x="8031573" y="2063282"/>
                <a:chExt cx="273693" cy="620096"/>
              </a:xfrm>
            </p:grpSpPr>
            <p:sp>
              <p:nvSpPr>
                <p:cNvPr id="7579" name="Google Shape;7579;p9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0" name="Google Shape;7580;p9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1" name="Google Shape;7581;p9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2" name="Google Shape;7582;p9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7583" name="Google Shape;7583;p96"/>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4" name="Google Shape;7584;p96"/>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85" name="Google Shape;7585;p96"/>
          <p:cNvGrpSpPr/>
          <p:nvPr/>
        </p:nvGrpSpPr>
        <p:grpSpPr>
          <a:xfrm>
            <a:off x="7821475" y="2716715"/>
            <a:ext cx="602567" cy="601884"/>
            <a:chOff x="1186975" y="238125"/>
            <a:chExt cx="5244275" cy="5238325"/>
          </a:xfrm>
        </p:grpSpPr>
        <p:sp>
          <p:nvSpPr>
            <p:cNvPr id="7586" name="Google Shape;7586;p9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7" name="Google Shape;7587;p9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8" name="Google Shape;7588;p9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9" name="Google Shape;7589;p9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90" name="Google Shape;7590;p96"/>
          <p:cNvGrpSpPr/>
          <p:nvPr/>
        </p:nvGrpSpPr>
        <p:grpSpPr>
          <a:xfrm>
            <a:off x="3264213" y="1856199"/>
            <a:ext cx="651848" cy="687338"/>
            <a:chOff x="3400515" y="2056248"/>
            <a:chExt cx="698134" cy="735987"/>
          </a:xfrm>
        </p:grpSpPr>
        <p:grpSp>
          <p:nvGrpSpPr>
            <p:cNvPr id="7591" name="Google Shape;7591;p96"/>
            <p:cNvGrpSpPr/>
            <p:nvPr/>
          </p:nvGrpSpPr>
          <p:grpSpPr>
            <a:xfrm>
              <a:off x="3400515" y="2283913"/>
              <a:ext cx="312919" cy="219900"/>
              <a:chOff x="3400515" y="2283913"/>
              <a:chExt cx="312919" cy="219900"/>
            </a:xfrm>
          </p:grpSpPr>
          <p:sp>
            <p:nvSpPr>
              <p:cNvPr id="7592" name="Google Shape;7592;p9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cxnSp>
            <p:nvCxnSpPr>
              <p:cNvPr id="7593" name="Google Shape;7593;p96"/>
              <p:cNvCxnSpPr/>
              <p:nvPr/>
            </p:nvCxnSpPr>
            <p:spPr>
              <a:xfrm rot="10800000">
                <a:off x="3400515" y="2393804"/>
                <a:ext cx="95400" cy="0"/>
              </a:xfrm>
              <a:prstGeom prst="straightConnector1">
                <a:avLst/>
              </a:prstGeom>
              <a:noFill/>
              <a:ln cap="flat" cmpd="sng" w="28575">
                <a:solidFill>
                  <a:srgbClr val="435D74"/>
                </a:solidFill>
                <a:prstDash val="solid"/>
                <a:round/>
                <a:headEnd len="sm" w="sm" type="none"/>
                <a:tailEnd len="sm" w="sm" type="none"/>
              </a:ln>
            </p:spPr>
          </p:cxnSp>
        </p:grpSp>
        <p:grpSp>
          <p:nvGrpSpPr>
            <p:cNvPr id="7594" name="Google Shape;7594;p96"/>
            <p:cNvGrpSpPr/>
            <p:nvPr/>
          </p:nvGrpSpPr>
          <p:grpSpPr>
            <a:xfrm>
              <a:off x="3547823" y="2461089"/>
              <a:ext cx="219900" cy="331146"/>
              <a:chOff x="3547823" y="2461089"/>
              <a:chExt cx="219900" cy="331146"/>
            </a:xfrm>
          </p:grpSpPr>
          <p:sp>
            <p:nvSpPr>
              <p:cNvPr id="7595" name="Google Shape;7595;p9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cxnSp>
            <p:nvCxnSpPr>
              <p:cNvPr id="7596" name="Google Shape;7596;p96"/>
              <p:cNvCxnSpPr/>
              <p:nvPr/>
            </p:nvCxnSpPr>
            <p:spPr>
              <a:xfrm rot="10800000">
                <a:off x="3657701" y="2678535"/>
                <a:ext cx="0" cy="113700"/>
              </a:xfrm>
              <a:prstGeom prst="straightConnector1">
                <a:avLst/>
              </a:prstGeom>
              <a:noFill/>
              <a:ln cap="flat" cmpd="sng" w="28575">
                <a:solidFill>
                  <a:srgbClr val="5F7D95"/>
                </a:solidFill>
                <a:prstDash val="solid"/>
                <a:round/>
                <a:headEnd len="sm" w="sm" type="none"/>
                <a:tailEnd len="sm" w="sm" type="none"/>
              </a:ln>
            </p:spPr>
          </p:cxnSp>
        </p:grpSp>
        <p:grpSp>
          <p:nvGrpSpPr>
            <p:cNvPr id="7597" name="Google Shape;7597;p96"/>
            <p:cNvGrpSpPr/>
            <p:nvPr/>
          </p:nvGrpSpPr>
          <p:grpSpPr>
            <a:xfrm>
              <a:off x="3734138" y="2461089"/>
              <a:ext cx="219900" cy="331146"/>
              <a:chOff x="3734138" y="2461089"/>
              <a:chExt cx="219900" cy="331146"/>
            </a:xfrm>
          </p:grpSpPr>
          <p:sp>
            <p:nvSpPr>
              <p:cNvPr id="7598" name="Google Shape;7598;p9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cxnSp>
            <p:nvCxnSpPr>
              <p:cNvPr id="7599" name="Google Shape;7599;p96"/>
              <p:cNvCxnSpPr/>
              <p:nvPr/>
            </p:nvCxnSpPr>
            <p:spPr>
              <a:xfrm rot="10800000">
                <a:off x="3844020" y="2678535"/>
                <a:ext cx="0" cy="113700"/>
              </a:xfrm>
              <a:prstGeom prst="straightConnector1">
                <a:avLst/>
              </a:prstGeom>
              <a:noFill/>
              <a:ln cap="flat" cmpd="sng" w="28575">
                <a:solidFill>
                  <a:srgbClr val="869FB2"/>
                </a:solidFill>
                <a:prstDash val="solid"/>
                <a:round/>
                <a:headEnd len="sm" w="sm" type="none"/>
                <a:tailEnd len="sm" w="sm" type="none"/>
              </a:ln>
            </p:spPr>
          </p:cxnSp>
        </p:grpSp>
        <p:grpSp>
          <p:nvGrpSpPr>
            <p:cNvPr id="7600" name="Google Shape;7600;p96"/>
            <p:cNvGrpSpPr/>
            <p:nvPr/>
          </p:nvGrpSpPr>
          <p:grpSpPr>
            <a:xfrm>
              <a:off x="3787560" y="2281742"/>
              <a:ext cx="311089" cy="219900"/>
              <a:chOff x="3787560" y="2281742"/>
              <a:chExt cx="311089" cy="219900"/>
            </a:xfrm>
          </p:grpSpPr>
          <p:sp>
            <p:nvSpPr>
              <p:cNvPr id="7601" name="Google Shape;7601;p9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cxnSp>
            <p:nvCxnSpPr>
              <p:cNvPr id="7602" name="Google Shape;7602;p96"/>
              <p:cNvCxnSpPr/>
              <p:nvPr/>
            </p:nvCxnSpPr>
            <p:spPr>
              <a:xfrm rot="10800000">
                <a:off x="4003849" y="2393795"/>
                <a:ext cx="94800" cy="0"/>
              </a:xfrm>
              <a:prstGeom prst="straightConnector1">
                <a:avLst/>
              </a:prstGeom>
              <a:noFill/>
              <a:ln cap="flat" cmpd="sng" w="28575">
                <a:solidFill>
                  <a:srgbClr val="A5B7C6"/>
                </a:solidFill>
                <a:prstDash val="solid"/>
                <a:round/>
                <a:headEnd len="sm" w="sm" type="none"/>
                <a:tailEnd len="sm" w="sm" type="none"/>
              </a:ln>
            </p:spPr>
          </p:cxnSp>
        </p:grpSp>
        <p:grpSp>
          <p:nvGrpSpPr>
            <p:cNvPr id="7603" name="Google Shape;7603;p96"/>
            <p:cNvGrpSpPr/>
            <p:nvPr/>
          </p:nvGrpSpPr>
          <p:grpSpPr>
            <a:xfrm>
              <a:off x="3637290" y="2056248"/>
              <a:ext cx="219900" cy="330737"/>
              <a:chOff x="3637290" y="2056248"/>
              <a:chExt cx="219900" cy="330737"/>
            </a:xfrm>
          </p:grpSpPr>
          <p:sp>
            <p:nvSpPr>
              <p:cNvPr id="7604" name="Google Shape;7604;p9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cxnSp>
            <p:nvCxnSpPr>
              <p:cNvPr id="7605" name="Google Shape;7605;p96"/>
              <p:cNvCxnSpPr/>
              <p:nvPr/>
            </p:nvCxnSpPr>
            <p:spPr>
              <a:xfrm rot="10800000">
                <a:off x="3747169" y="2056248"/>
                <a:ext cx="0" cy="113700"/>
              </a:xfrm>
              <a:prstGeom prst="straightConnector1">
                <a:avLst/>
              </a:prstGeom>
              <a:noFill/>
              <a:ln cap="flat" cmpd="sng" w="28575">
                <a:solidFill>
                  <a:srgbClr val="BAC8D3"/>
                </a:solidFill>
                <a:prstDash val="solid"/>
                <a:round/>
                <a:headEnd len="sm" w="sm" type="none"/>
                <a:tailEnd len="sm" w="sm" type="none"/>
              </a:ln>
            </p:spPr>
          </p:cxnSp>
        </p:grpSp>
      </p:grpSp>
      <p:grpSp>
        <p:nvGrpSpPr>
          <p:cNvPr id="7606" name="Google Shape;7606;p96"/>
          <p:cNvGrpSpPr/>
          <p:nvPr/>
        </p:nvGrpSpPr>
        <p:grpSpPr>
          <a:xfrm>
            <a:off x="2555919" y="2726205"/>
            <a:ext cx="1268144" cy="592394"/>
            <a:chOff x="238125" y="1188750"/>
            <a:chExt cx="7140450" cy="3335550"/>
          </a:xfrm>
        </p:grpSpPr>
        <p:sp>
          <p:nvSpPr>
            <p:cNvPr id="7607" name="Google Shape;7607;p9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8" name="Google Shape;7608;p9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9" name="Google Shape;7609;p9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0" name="Google Shape;7610;p9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1" name="Google Shape;7611;p9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12" name="Google Shape;7612;p96"/>
          <p:cNvGrpSpPr/>
          <p:nvPr/>
        </p:nvGrpSpPr>
        <p:grpSpPr>
          <a:xfrm>
            <a:off x="6663819" y="2728360"/>
            <a:ext cx="1053944" cy="590147"/>
            <a:chOff x="238125" y="1335475"/>
            <a:chExt cx="5418735" cy="3034175"/>
          </a:xfrm>
        </p:grpSpPr>
        <p:sp>
          <p:nvSpPr>
            <p:cNvPr id="7613" name="Google Shape;7613;p9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4" name="Google Shape;7614;p9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5" name="Google Shape;7615;p9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16" name="Google Shape;7616;p96"/>
          <p:cNvGrpSpPr/>
          <p:nvPr/>
        </p:nvGrpSpPr>
        <p:grpSpPr>
          <a:xfrm>
            <a:off x="4094628" y="3533259"/>
            <a:ext cx="1268207" cy="638939"/>
            <a:chOff x="3967651" y="3645904"/>
            <a:chExt cx="1479304" cy="745292"/>
          </a:xfrm>
        </p:grpSpPr>
        <p:grpSp>
          <p:nvGrpSpPr>
            <p:cNvPr id="7617" name="Google Shape;7617;p96"/>
            <p:cNvGrpSpPr/>
            <p:nvPr/>
          </p:nvGrpSpPr>
          <p:grpSpPr>
            <a:xfrm>
              <a:off x="3967651" y="4009026"/>
              <a:ext cx="1479304" cy="382170"/>
              <a:chOff x="3967651" y="4009026"/>
              <a:chExt cx="1479304" cy="382170"/>
            </a:xfrm>
          </p:grpSpPr>
          <p:grpSp>
            <p:nvGrpSpPr>
              <p:cNvPr id="7618" name="Google Shape;7618;p96"/>
              <p:cNvGrpSpPr/>
              <p:nvPr/>
            </p:nvGrpSpPr>
            <p:grpSpPr>
              <a:xfrm>
                <a:off x="4892216" y="4195630"/>
                <a:ext cx="554739" cy="195566"/>
                <a:chOff x="3604375" y="4892160"/>
                <a:chExt cx="1651500" cy="582215"/>
              </a:xfrm>
            </p:grpSpPr>
            <p:sp>
              <p:nvSpPr>
                <p:cNvPr id="7619" name="Google Shape;7619;p9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0" name="Google Shape;7620;p9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1" name="Google Shape;7621;p96"/>
              <p:cNvGrpSpPr/>
              <p:nvPr/>
            </p:nvGrpSpPr>
            <p:grpSpPr>
              <a:xfrm>
                <a:off x="3967651" y="4146303"/>
                <a:ext cx="579402" cy="244893"/>
                <a:chOff x="851875" y="4745310"/>
                <a:chExt cx="1724925" cy="729065"/>
              </a:xfrm>
            </p:grpSpPr>
            <p:sp>
              <p:nvSpPr>
                <p:cNvPr id="7622" name="Google Shape;7622;p9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3" name="Google Shape;7623;p9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4" name="Google Shape;7624;p96"/>
              <p:cNvGrpSpPr/>
              <p:nvPr/>
            </p:nvGrpSpPr>
            <p:grpSpPr>
              <a:xfrm>
                <a:off x="4460753" y="4009026"/>
                <a:ext cx="493110" cy="382170"/>
                <a:chOff x="2319875" y="4336625"/>
                <a:chExt cx="1468025" cy="1137750"/>
              </a:xfrm>
            </p:grpSpPr>
            <p:sp>
              <p:nvSpPr>
                <p:cNvPr id="7625" name="Google Shape;7625;p9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6" name="Google Shape;7626;p9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627" name="Google Shape;7627;p96"/>
            <p:cNvGrpSpPr/>
            <p:nvPr/>
          </p:nvGrpSpPr>
          <p:grpSpPr>
            <a:xfrm>
              <a:off x="4479443" y="3645904"/>
              <a:ext cx="455965" cy="388789"/>
              <a:chOff x="2957425" y="238100"/>
              <a:chExt cx="1910200" cy="1628775"/>
            </a:xfrm>
          </p:grpSpPr>
          <p:sp>
            <p:nvSpPr>
              <p:cNvPr id="7628" name="Google Shape;7628;p9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9" name="Google Shape;7629;p9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0" name="Google Shape;7630;p9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1" name="Google Shape;7631;p9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2" name="Google Shape;7632;p9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3" name="Google Shape;7633;p9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4" name="Google Shape;7634;p9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5" name="Google Shape;7635;p9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6" name="Google Shape;7636;p9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7" name="Google Shape;7637;p9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638" name="Google Shape;7638;p96"/>
          <p:cNvGrpSpPr/>
          <p:nvPr/>
        </p:nvGrpSpPr>
        <p:grpSpPr>
          <a:xfrm>
            <a:off x="2480742" y="3534460"/>
            <a:ext cx="1243127" cy="637739"/>
            <a:chOff x="2496310" y="3693351"/>
            <a:chExt cx="1342905" cy="688926"/>
          </a:xfrm>
        </p:grpSpPr>
        <p:grpSp>
          <p:nvGrpSpPr>
            <p:cNvPr id="7639" name="Google Shape;7639;p96"/>
            <p:cNvGrpSpPr/>
            <p:nvPr/>
          </p:nvGrpSpPr>
          <p:grpSpPr>
            <a:xfrm>
              <a:off x="2496310" y="3693351"/>
              <a:ext cx="1342905" cy="688875"/>
              <a:chOff x="2496310" y="3693351"/>
              <a:chExt cx="1342905" cy="688875"/>
            </a:xfrm>
          </p:grpSpPr>
          <p:sp>
            <p:nvSpPr>
              <p:cNvPr id="7640" name="Google Shape;7640;p9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1" name="Google Shape;7641;p9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2" name="Google Shape;7642;p9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3" name="Google Shape;7643;p9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4" name="Google Shape;7644;p9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5" name="Google Shape;7645;p9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46" name="Google Shape;7646;p96"/>
              <p:cNvCxnSpPr>
                <a:stCxn id="7644" idx="0"/>
              </p:cNvCxnSpPr>
              <p:nvPr/>
            </p:nvCxnSpPr>
            <p:spPr>
              <a:xfrm flipH="1" rot="5400000">
                <a:off x="2741958" y="3724116"/>
                <a:ext cx="68700" cy="200100"/>
              </a:xfrm>
              <a:prstGeom prst="bentConnector2">
                <a:avLst/>
              </a:prstGeom>
              <a:noFill/>
              <a:ln cap="flat" cmpd="sng" w="19050">
                <a:solidFill>
                  <a:srgbClr val="869FB2"/>
                </a:solidFill>
                <a:prstDash val="solid"/>
                <a:round/>
                <a:headEnd len="sm" w="sm" type="none"/>
                <a:tailEnd len="sm" w="sm" type="none"/>
              </a:ln>
            </p:spPr>
          </p:cxnSp>
          <p:cxnSp>
            <p:nvCxnSpPr>
              <p:cNvPr id="7647" name="Google Shape;7647;p96"/>
              <p:cNvCxnSpPr>
                <a:stCxn id="7641" idx="0"/>
              </p:cNvCxnSpPr>
              <p:nvPr/>
            </p:nvCxnSpPr>
            <p:spPr>
              <a:xfrm rot="-5400000">
                <a:off x="3512338" y="3723516"/>
                <a:ext cx="75900" cy="194100"/>
              </a:xfrm>
              <a:prstGeom prst="bentConnector2">
                <a:avLst/>
              </a:prstGeom>
              <a:noFill/>
              <a:ln cap="flat" cmpd="sng" w="19050">
                <a:solidFill>
                  <a:srgbClr val="869FB2"/>
                </a:solidFill>
                <a:prstDash val="solid"/>
                <a:round/>
                <a:headEnd len="sm" w="sm" type="none"/>
                <a:tailEnd len="sm" w="sm" type="none"/>
              </a:ln>
            </p:spPr>
          </p:cxnSp>
          <p:cxnSp>
            <p:nvCxnSpPr>
              <p:cNvPr id="7648" name="Google Shape;7648;p96"/>
              <p:cNvCxnSpPr>
                <a:stCxn id="764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sm" w="sm" type="none"/>
                <a:tailEnd len="sm" w="sm" type="none"/>
              </a:ln>
            </p:spPr>
          </p:cxnSp>
          <p:cxnSp>
            <p:nvCxnSpPr>
              <p:cNvPr id="7649" name="Google Shape;7649;p96"/>
              <p:cNvCxnSpPr>
                <a:stCxn id="764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sm" w="sm" type="none"/>
                <a:tailEnd len="sm" w="sm" type="none"/>
              </a:ln>
            </p:spPr>
          </p:cxnSp>
          <p:cxnSp>
            <p:nvCxnSpPr>
              <p:cNvPr id="7650" name="Google Shape;7650;p96"/>
              <p:cNvCxnSpPr>
                <a:stCxn id="764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sm" w="sm" type="none"/>
                <a:tailEnd len="sm" w="sm" type="none"/>
              </a:ln>
            </p:spPr>
          </p:cxnSp>
        </p:grpSp>
        <p:grpSp>
          <p:nvGrpSpPr>
            <p:cNvPr id="7651" name="Google Shape;7651;p96"/>
            <p:cNvGrpSpPr/>
            <p:nvPr/>
          </p:nvGrpSpPr>
          <p:grpSpPr>
            <a:xfrm>
              <a:off x="2675275" y="3930557"/>
              <a:ext cx="1003306" cy="451720"/>
              <a:chOff x="2675275" y="4174282"/>
              <a:chExt cx="1003306" cy="451720"/>
            </a:xfrm>
          </p:grpSpPr>
          <p:sp>
            <p:nvSpPr>
              <p:cNvPr id="7652" name="Google Shape;7652;p9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3" name="Google Shape;7653;p9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4" name="Google Shape;7654;p9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655" name="Google Shape;7655;p96"/>
          <p:cNvGrpSpPr/>
          <p:nvPr/>
        </p:nvGrpSpPr>
        <p:grpSpPr>
          <a:xfrm>
            <a:off x="1654412" y="971306"/>
            <a:ext cx="574511" cy="874710"/>
            <a:chOff x="1715404" y="1112080"/>
            <a:chExt cx="642270" cy="977985"/>
          </a:xfrm>
        </p:grpSpPr>
        <p:grpSp>
          <p:nvGrpSpPr>
            <p:cNvPr id="7656" name="Google Shape;7656;p96"/>
            <p:cNvGrpSpPr/>
            <p:nvPr/>
          </p:nvGrpSpPr>
          <p:grpSpPr>
            <a:xfrm>
              <a:off x="1715404" y="1112080"/>
              <a:ext cx="642270" cy="977985"/>
              <a:chOff x="1715404" y="1112080"/>
              <a:chExt cx="642270" cy="977985"/>
            </a:xfrm>
          </p:grpSpPr>
          <p:sp>
            <p:nvSpPr>
              <p:cNvPr id="7657" name="Google Shape;7657;p9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8" name="Google Shape;7658;p9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9" name="Google Shape;7659;p96"/>
            <p:cNvGrpSpPr/>
            <p:nvPr/>
          </p:nvGrpSpPr>
          <p:grpSpPr>
            <a:xfrm>
              <a:off x="1768927" y="1165603"/>
              <a:ext cx="535225" cy="851366"/>
              <a:chOff x="1768927" y="1165603"/>
              <a:chExt cx="535225" cy="851366"/>
            </a:xfrm>
          </p:grpSpPr>
          <p:sp>
            <p:nvSpPr>
              <p:cNvPr id="7660" name="Google Shape;7660;p9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1" name="Google Shape;7661;p9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2" name="Google Shape;7662;p96"/>
            <p:cNvGrpSpPr/>
            <p:nvPr/>
          </p:nvGrpSpPr>
          <p:grpSpPr>
            <a:xfrm>
              <a:off x="1822449" y="1219125"/>
              <a:ext cx="428180" cy="718859"/>
              <a:chOff x="1822449" y="1219125"/>
              <a:chExt cx="428180" cy="718859"/>
            </a:xfrm>
          </p:grpSpPr>
          <p:sp>
            <p:nvSpPr>
              <p:cNvPr id="7663" name="Google Shape;7663;p9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4" name="Google Shape;7664;p9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5" name="Google Shape;7665;p96"/>
            <p:cNvGrpSpPr/>
            <p:nvPr/>
          </p:nvGrpSpPr>
          <p:grpSpPr>
            <a:xfrm>
              <a:off x="1875972" y="1272648"/>
              <a:ext cx="321135" cy="586938"/>
              <a:chOff x="1875972" y="1272648"/>
              <a:chExt cx="321135" cy="586938"/>
            </a:xfrm>
          </p:grpSpPr>
          <p:sp>
            <p:nvSpPr>
              <p:cNvPr id="7666" name="Google Shape;7666;p9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7" name="Google Shape;7667;p9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668" name="Google Shape;7668;p96"/>
          <p:cNvGrpSpPr/>
          <p:nvPr/>
        </p:nvGrpSpPr>
        <p:grpSpPr>
          <a:xfrm>
            <a:off x="7761573" y="3528028"/>
            <a:ext cx="293855" cy="644170"/>
            <a:chOff x="241025" y="3151575"/>
            <a:chExt cx="293855" cy="644170"/>
          </a:xfrm>
        </p:grpSpPr>
        <p:sp>
          <p:nvSpPr>
            <p:cNvPr id="7669" name="Google Shape;7669;p9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0" name="Google Shape;7670;p9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1" name="Google Shape;7671;p96"/>
          <p:cNvGrpSpPr/>
          <p:nvPr/>
        </p:nvGrpSpPr>
        <p:grpSpPr>
          <a:xfrm>
            <a:off x="709557" y="2728028"/>
            <a:ext cx="1779649" cy="591620"/>
            <a:chOff x="246070" y="1983375"/>
            <a:chExt cx="1855347" cy="616849"/>
          </a:xfrm>
        </p:grpSpPr>
        <p:sp>
          <p:nvSpPr>
            <p:cNvPr id="7672" name="Google Shape;7672;p9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3" name="Google Shape;7673;p9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4" name="Google Shape;7674;p9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5" name="Google Shape;7675;p9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6" name="Google Shape;7676;p9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7" name="Google Shape;7677;p9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8" name="Google Shape;7678;p9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9" name="Google Shape;7679;p9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0" name="Google Shape;7680;p9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81" name="Google Shape;7681;p96"/>
          <p:cNvGrpSpPr/>
          <p:nvPr/>
        </p:nvGrpSpPr>
        <p:grpSpPr>
          <a:xfrm>
            <a:off x="2320424" y="971306"/>
            <a:ext cx="711055" cy="745992"/>
            <a:chOff x="2496269" y="1171698"/>
            <a:chExt cx="761953" cy="799391"/>
          </a:xfrm>
        </p:grpSpPr>
        <p:grpSp>
          <p:nvGrpSpPr>
            <p:cNvPr id="7682" name="Google Shape;7682;p96"/>
            <p:cNvGrpSpPr/>
            <p:nvPr/>
          </p:nvGrpSpPr>
          <p:grpSpPr>
            <a:xfrm>
              <a:off x="2496269" y="1171698"/>
              <a:ext cx="761953" cy="723022"/>
              <a:chOff x="2496269" y="1171698"/>
              <a:chExt cx="761953" cy="723022"/>
            </a:xfrm>
          </p:grpSpPr>
          <p:sp>
            <p:nvSpPr>
              <p:cNvPr id="7683" name="Google Shape;7683;p9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4" name="Google Shape;7684;p9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85" name="Google Shape;7685;p96"/>
              <p:cNvGrpSpPr/>
              <p:nvPr/>
            </p:nvGrpSpPr>
            <p:grpSpPr>
              <a:xfrm>
                <a:off x="2496269" y="1171698"/>
                <a:ext cx="761953" cy="723022"/>
                <a:chOff x="2496269" y="1120652"/>
                <a:chExt cx="761953" cy="723022"/>
              </a:xfrm>
            </p:grpSpPr>
            <p:grpSp>
              <p:nvGrpSpPr>
                <p:cNvPr id="7686" name="Google Shape;7686;p96"/>
                <p:cNvGrpSpPr/>
                <p:nvPr/>
              </p:nvGrpSpPr>
              <p:grpSpPr>
                <a:xfrm>
                  <a:off x="2496269" y="1120652"/>
                  <a:ext cx="761953" cy="723022"/>
                  <a:chOff x="2496269" y="1120652"/>
                  <a:chExt cx="761953" cy="723022"/>
                </a:xfrm>
              </p:grpSpPr>
              <p:grpSp>
                <p:nvGrpSpPr>
                  <p:cNvPr id="7687" name="Google Shape;7687;p96"/>
                  <p:cNvGrpSpPr/>
                  <p:nvPr/>
                </p:nvGrpSpPr>
                <p:grpSpPr>
                  <a:xfrm>
                    <a:off x="2496269" y="1304589"/>
                    <a:ext cx="407089" cy="305057"/>
                    <a:chOff x="2496269" y="1304589"/>
                    <a:chExt cx="407089" cy="305057"/>
                  </a:xfrm>
                </p:grpSpPr>
                <p:sp>
                  <p:nvSpPr>
                    <p:cNvPr id="7688" name="Google Shape;7688;p9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9" name="Google Shape;7689;p9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0" name="Google Shape;7690;p96"/>
                  <p:cNvGrpSpPr/>
                  <p:nvPr/>
                </p:nvGrpSpPr>
                <p:grpSpPr>
                  <a:xfrm>
                    <a:off x="2586468" y="1493376"/>
                    <a:ext cx="358850" cy="349656"/>
                    <a:chOff x="2586468" y="1493376"/>
                    <a:chExt cx="358850" cy="349656"/>
                  </a:xfrm>
                </p:grpSpPr>
                <p:sp>
                  <p:nvSpPr>
                    <p:cNvPr id="7691" name="Google Shape;7691;p9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2" name="Google Shape;7692;p9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3" name="Google Shape;7693;p96"/>
                  <p:cNvGrpSpPr/>
                  <p:nvPr/>
                </p:nvGrpSpPr>
                <p:grpSpPr>
                  <a:xfrm>
                    <a:off x="2807939" y="1494024"/>
                    <a:ext cx="358857" cy="349650"/>
                    <a:chOff x="2807939" y="1494024"/>
                    <a:chExt cx="358857" cy="349650"/>
                  </a:xfrm>
                </p:grpSpPr>
                <p:sp>
                  <p:nvSpPr>
                    <p:cNvPr id="7694" name="Google Shape;7694;p9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5" name="Google Shape;7695;p9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6" name="Google Shape;7696;p96"/>
                  <p:cNvGrpSpPr/>
                  <p:nvPr/>
                </p:nvGrpSpPr>
                <p:grpSpPr>
                  <a:xfrm>
                    <a:off x="2851133" y="1305635"/>
                    <a:ext cx="407089" cy="305057"/>
                    <a:chOff x="2851133" y="1305635"/>
                    <a:chExt cx="407089" cy="305057"/>
                  </a:xfrm>
                </p:grpSpPr>
                <p:sp>
                  <p:nvSpPr>
                    <p:cNvPr id="7697" name="Google Shape;7697;p9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8" name="Google Shape;7698;p9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9" name="Google Shape;7699;p96"/>
                  <p:cNvGrpSpPr/>
                  <p:nvPr/>
                </p:nvGrpSpPr>
                <p:grpSpPr>
                  <a:xfrm>
                    <a:off x="2727495" y="1120652"/>
                    <a:ext cx="300271" cy="396358"/>
                    <a:chOff x="2727495" y="1120652"/>
                    <a:chExt cx="300271" cy="396358"/>
                  </a:xfrm>
                </p:grpSpPr>
                <p:sp>
                  <p:nvSpPr>
                    <p:cNvPr id="7700" name="Google Shape;7700;p9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1" name="Google Shape;7701;p9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702" name="Google Shape;7702;p96"/>
                <p:cNvGrpSpPr/>
                <p:nvPr/>
              </p:nvGrpSpPr>
              <p:grpSpPr>
                <a:xfrm>
                  <a:off x="2722305" y="1350460"/>
                  <a:ext cx="308357" cy="308344"/>
                  <a:chOff x="2722305" y="1350460"/>
                  <a:chExt cx="308357" cy="308344"/>
                </a:xfrm>
              </p:grpSpPr>
              <p:sp>
                <p:nvSpPr>
                  <p:cNvPr id="7703" name="Google Shape;7703;p9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04" name="Google Shape;7704;p96"/>
                  <p:cNvGrpSpPr/>
                  <p:nvPr/>
                </p:nvGrpSpPr>
                <p:grpSpPr>
                  <a:xfrm>
                    <a:off x="2725064" y="1364529"/>
                    <a:ext cx="297953" cy="280182"/>
                    <a:chOff x="2725064" y="1364529"/>
                    <a:chExt cx="297953" cy="280182"/>
                  </a:xfrm>
                </p:grpSpPr>
                <p:sp>
                  <p:nvSpPr>
                    <p:cNvPr id="7705" name="Google Shape;7705;p9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6" name="Google Shape;7706;p9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7" name="Google Shape;7707;p9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8" name="Google Shape;7708;p9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9" name="Google Shape;7709;p9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sp>
          <p:nvSpPr>
            <p:cNvPr id="7710" name="Google Shape;7710;p9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1" name="Google Shape;7711;p9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2" name="Google Shape;7712;p9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3" name="Google Shape;7713;p9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4" name="Google Shape;7714;p9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5" name="Google Shape;7715;p96"/>
          <p:cNvGrpSpPr/>
          <p:nvPr/>
        </p:nvGrpSpPr>
        <p:grpSpPr>
          <a:xfrm>
            <a:off x="3909124" y="2727412"/>
            <a:ext cx="1569143" cy="591015"/>
            <a:chOff x="3820100" y="3023049"/>
            <a:chExt cx="1303925" cy="491162"/>
          </a:xfrm>
        </p:grpSpPr>
        <p:grpSp>
          <p:nvGrpSpPr>
            <p:cNvPr id="7716" name="Google Shape;7716;p96"/>
            <p:cNvGrpSpPr/>
            <p:nvPr/>
          </p:nvGrpSpPr>
          <p:grpSpPr>
            <a:xfrm>
              <a:off x="3820100" y="3023072"/>
              <a:ext cx="1303925" cy="491139"/>
              <a:chOff x="3820100" y="3023072"/>
              <a:chExt cx="1303925" cy="491139"/>
            </a:xfrm>
          </p:grpSpPr>
          <p:sp>
            <p:nvSpPr>
              <p:cNvPr id="7717" name="Google Shape;7717;p9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8" name="Google Shape;7718;p9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19" name="Google Shape;7719;p96"/>
            <p:cNvGrpSpPr/>
            <p:nvPr/>
          </p:nvGrpSpPr>
          <p:grpSpPr>
            <a:xfrm>
              <a:off x="4132439" y="3023645"/>
              <a:ext cx="393633" cy="177096"/>
              <a:chOff x="4132439" y="3023645"/>
              <a:chExt cx="393633" cy="177096"/>
            </a:xfrm>
          </p:grpSpPr>
          <p:sp>
            <p:nvSpPr>
              <p:cNvPr id="7720" name="Google Shape;7720;p9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1" name="Google Shape;7721;p9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22" name="Google Shape;7722;p96"/>
            <p:cNvGrpSpPr/>
            <p:nvPr/>
          </p:nvGrpSpPr>
          <p:grpSpPr>
            <a:xfrm>
              <a:off x="3921811" y="3023049"/>
              <a:ext cx="1002396" cy="388943"/>
              <a:chOff x="3921811" y="3023049"/>
              <a:chExt cx="1002396" cy="388943"/>
            </a:xfrm>
          </p:grpSpPr>
          <p:sp>
            <p:nvSpPr>
              <p:cNvPr id="7723" name="Google Shape;7723;p9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4" name="Google Shape;7724;p9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25" name="Google Shape;7725;p96"/>
            <p:cNvGrpSpPr/>
            <p:nvPr/>
          </p:nvGrpSpPr>
          <p:grpSpPr>
            <a:xfrm>
              <a:off x="4023645" y="3023049"/>
              <a:ext cx="683032" cy="286722"/>
              <a:chOff x="4023645" y="3023049"/>
              <a:chExt cx="683032" cy="286722"/>
            </a:xfrm>
          </p:grpSpPr>
          <p:sp>
            <p:nvSpPr>
              <p:cNvPr id="7726" name="Google Shape;7726;p9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7" name="Google Shape;7727;p9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728" name="Google Shape;7728;p96"/>
          <p:cNvGrpSpPr/>
          <p:nvPr/>
        </p:nvGrpSpPr>
        <p:grpSpPr>
          <a:xfrm>
            <a:off x="1541246" y="1854257"/>
            <a:ext cx="713522" cy="688025"/>
            <a:chOff x="1706078" y="2092648"/>
            <a:chExt cx="660913" cy="637296"/>
          </a:xfrm>
        </p:grpSpPr>
        <p:sp>
          <p:nvSpPr>
            <p:cNvPr id="7729" name="Google Shape;7729;p9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30" name="Google Shape;7730;p96"/>
            <p:cNvGrpSpPr/>
            <p:nvPr/>
          </p:nvGrpSpPr>
          <p:grpSpPr>
            <a:xfrm>
              <a:off x="1706078" y="2092648"/>
              <a:ext cx="660913" cy="575241"/>
              <a:chOff x="1706078" y="2092648"/>
              <a:chExt cx="660913" cy="575241"/>
            </a:xfrm>
          </p:grpSpPr>
          <p:sp>
            <p:nvSpPr>
              <p:cNvPr id="7731" name="Google Shape;7731;p9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2" name="Google Shape;7732;p9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3" name="Google Shape;7733;p9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734" name="Google Shape;7734;p96"/>
          <p:cNvGrpSpPr/>
          <p:nvPr/>
        </p:nvGrpSpPr>
        <p:grpSpPr>
          <a:xfrm>
            <a:off x="6303104" y="971806"/>
            <a:ext cx="1317459" cy="684168"/>
            <a:chOff x="238125" y="999450"/>
            <a:chExt cx="7140700" cy="3708225"/>
          </a:xfrm>
        </p:grpSpPr>
        <p:sp>
          <p:nvSpPr>
            <p:cNvPr id="7735" name="Google Shape;7735;p9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6" name="Google Shape;7736;p9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7" name="Google Shape;7737;p9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8" name="Google Shape;7738;p9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9" name="Google Shape;7739;p9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0" name="Google Shape;7740;p9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1" name="Google Shape;7741;p9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2" name="Google Shape;7742;p9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3" name="Google Shape;7743;p9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7" name="Shape 7747"/>
        <p:cNvGrpSpPr/>
        <p:nvPr/>
      </p:nvGrpSpPr>
      <p:grpSpPr>
        <a:xfrm>
          <a:off x="0" y="0"/>
          <a:ext cx="0" cy="0"/>
          <a:chOff x="0" y="0"/>
          <a:chExt cx="0" cy="0"/>
        </a:xfrm>
      </p:grpSpPr>
      <p:grpSp>
        <p:nvGrpSpPr>
          <p:cNvPr id="7748" name="Google Shape;7748;p97"/>
          <p:cNvGrpSpPr/>
          <p:nvPr/>
        </p:nvGrpSpPr>
        <p:grpSpPr>
          <a:xfrm>
            <a:off x="717025" y="967615"/>
            <a:ext cx="1636117" cy="1526144"/>
            <a:chOff x="729238" y="1179665"/>
            <a:chExt cx="1636117" cy="1526144"/>
          </a:xfrm>
        </p:grpSpPr>
        <p:grpSp>
          <p:nvGrpSpPr>
            <p:cNvPr id="7749" name="Google Shape;7749;p97"/>
            <p:cNvGrpSpPr/>
            <p:nvPr/>
          </p:nvGrpSpPr>
          <p:grpSpPr>
            <a:xfrm>
              <a:off x="729238" y="1179665"/>
              <a:ext cx="80700" cy="1526144"/>
              <a:chOff x="729238" y="1179665"/>
              <a:chExt cx="80700" cy="1526144"/>
            </a:xfrm>
          </p:grpSpPr>
          <p:sp>
            <p:nvSpPr>
              <p:cNvPr id="7750" name="Google Shape;7750;p9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1" name="Google Shape;7751;p9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2" name="Google Shape;7752;p9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3" name="Google Shape;7753;p9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4" name="Google Shape;7754;p9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5" name="Google Shape;7755;p9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6" name="Google Shape;7756;p9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7" name="Google Shape;7757;p9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8" name="Google Shape;7758;p9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9" name="Google Shape;7759;p9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60" name="Google Shape;7760;p97"/>
            <p:cNvGrpSpPr/>
            <p:nvPr/>
          </p:nvGrpSpPr>
          <p:grpSpPr>
            <a:xfrm>
              <a:off x="903098" y="1179665"/>
              <a:ext cx="80700" cy="1526144"/>
              <a:chOff x="903098" y="1179665"/>
              <a:chExt cx="80700" cy="1526144"/>
            </a:xfrm>
          </p:grpSpPr>
          <p:sp>
            <p:nvSpPr>
              <p:cNvPr id="7761" name="Google Shape;7761;p9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2" name="Google Shape;7762;p9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3" name="Google Shape;7763;p9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4" name="Google Shape;7764;p9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5" name="Google Shape;7765;p9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6" name="Google Shape;7766;p9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7" name="Google Shape;7767;p9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8" name="Google Shape;7768;p9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9" name="Google Shape;7769;p9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0" name="Google Shape;7770;p9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71" name="Google Shape;7771;p97"/>
            <p:cNvGrpSpPr/>
            <p:nvPr/>
          </p:nvGrpSpPr>
          <p:grpSpPr>
            <a:xfrm>
              <a:off x="1076958" y="1179665"/>
              <a:ext cx="80700" cy="1526144"/>
              <a:chOff x="1076958" y="1179665"/>
              <a:chExt cx="80700" cy="1526144"/>
            </a:xfrm>
          </p:grpSpPr>
          <p:sp>
            <p:nvSpPr>
              <p:cNvPr id="7772" name="Google Shape;7772;p9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3" name="Google Shape;7773;p9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4" name="Google Shape;7774;p9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5" name="Google Shape;7775;p9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6" name="Google Shape;7776;p9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7" name="Google Shape;7777;p9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8" name="Google Shape;7778;p9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9" name="Google Shape;7779;p9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0" name="Google Shape;7780;p9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1" name="Google Shape;7781;p9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82" name="Google Shape;7782;p97"/>
            <p:cNvGrpSpPr/>
            <p:nvPr/>
          </p:nvGrpSpPr>
          <p:grpSpPr>
            <a:xfrm>
              <a:off x="1247707" y="1179665"/>
              <a:ext cx="80700" cy="1526144"/>
              <a:chOff x="1247707" y="1179665"/>
              <a:chExt cx="80700" cy="1526144"/>
            </a:xfrm>
          </p:grpSpPr>
          <p:sp>
            <p:nvSpPr>
              <p:cNvPr id="7783" name="Google Shape;7783;p9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4" name="Google Shape;7784;p9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5" name="Google Shape;7785;p9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6" name="Google Shape;7786;p9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7" name="Google Shape;7787;p9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8" name="Google Shape;7788;p9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9" name="Google Shape;7789;p9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0" name="Google Shape;7790;p9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1" name="Google Shape;7791;p9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2" name="Google Shape;7792;p9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3" name="Google Shape;7793;p97"/>
            <p:cNvGrpSpPr/>
            <p:nvPr/>
          </p:nvGrpSpPr>
          <p:grpSpPr>
            <a:xfrm>
              <a:off x="1421567" y="1179665"/>
              <a:ext cx="80700" cy="1526144"/>
              <a:chOff x="1421567" y="1179665"/>
              <a:chExt cx="80700" cy="1526144"/>
            </a:xfrm>
          </p:grpSpPr>
          <p:sp>
            <p:nvSpPr>
              <p:cNvPr id="7794" name="Google Shape;7794;p9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5" name="Google Shape;7795;p9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6" name="Google Shape;7796;p9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7" name="Google Shape;7797;p9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8" name="Google Shape;7798;p9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9" name="Google Shape;7799;p9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0" name="Google Shape;7800;p9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1" name="Google Shape;7801;p9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2" name="Google Shape;7802;p9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3" name="Google Shape;7803;p9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4" name="Google Shape;7804;p97"/>
            <p:cNvGrpSpPr/>
            <p:nvPr/>
          </p:nvGrpSpPr>
          <p:grpSpPr>
            <a:xfrm>
              <a:off x="1592327" y="1179665"/>
              <a:ext cx="80700" cy="1526144"/>
              <a:chOff x="1592327" y="1179665"/>
              <a:chExt cx="80700" cy="1526144"/>
            </a:xfrm>
          </p:grpSpPr>
          <p:sp>
            <p:nvSpPr>
              <p:cNvPr id="7805" name="Google Shape;7805;p9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6" name="Google Shape;7806;p9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7" name="Google Shape;7807;p9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8" name="Google Shape;7808;p9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9" name="Google Shape;7809;p9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0" name="Google Shape;7810;p9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1" name="Google Shape;7811;p9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2" name="Google Shape;7812;p9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3" name="Google Shape;7813;p9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4" name="Google Shape;7814;p9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15" name="Google Shape;7815;p97"/>
            <p:cNvGrpSpPr/>
            <p:nvPr/>
          </p:nvGrpSpPr>
          <p:grpSpPr>
            <a:xfrm>
              <a:off x="1766187" y="1179665"/>
              <a:ext cx="80700" cy="1526144"/>
              <a:chOff x="1766187" y="1179665"/>
              <a:chExt cx="80700" cy="1526144"/>
            </a:xfrm>
          </p:grpSpPr>
          <p:sp>
            <p:nvSpPr>
              <p:cNvPr id="7816" name="Google Shape;7816;p9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7" name="Google Shape;7817;p9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8" name="Google Shape;7818;p9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9" name="Google Shape;7819;p9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0" name="Google Shape;7820;p9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1" name="Google Shape;7821;p9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2" name="Google Shape;7822;p9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3" name="Google Shape;7823;p9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4" name="Google Shape;7824;p9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5" name="Google Shape;7825;p9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6" name="Google Shape;7826;p97"/>
            <p:cNvGrpSpPr/>
            <p:nvPr/>
          </p:nvGrpSpPr>
          <p:grpSpPr>
            <a:xfrm>
              <a:off x="1936935" y="1179665"/>
              <a:ext cx="80700" cy="1526144"/>
              <a:chOff x="1936935" y="1179665"/>
              <a:chExt cx="80700" cy="1526144"/>
            </a:xfrm>
          </p:grpSpPr>
          <p:sp>
            <p:nvSpPr>
              <p:cNvPr id="7827" name="Google Shape;7827;p9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8" name="Google Shape;7828;p9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9" name="Google Shape;7829;p9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0" name="Google Shape;7830;p9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1" name="Google Shape;7831;p9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2" name="Google Shape;7832;p9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3" name="Google Shape;7833;p9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4" name="Google Shape;7834;p9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5" name="Google Shape;7835;p9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6" name="Google Shape;7836;p9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37" name="Google Shape;7837;p97"/>
            <p:cNvGrpSpPr/>
            <p:nvPr/>
          </p:nvGrpSpPr>
          <p:grpSpPr>
            <a:xfrm>
              <a:off x="2110795" y="1179665"/>
              <a:ext cx="80700" cy="1526144"/>
              <a:chOff x="2110795" y="1179665"/>
              <a:chExt cx="80700" cy="1526144"/>
            </a:xfrm>
          </p:grpSpPr>
          <p:sp>
            <p:nvSpPr>
              <p:cNvPr id="7838" name="Google Shape;7838;p9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9" name="Google Shape;7839;p9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0" name="Google Shape;7840;p9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1" name="Google Shape;7841;p9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2" name="Google Shape;7842;p9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3" name="Google Shape;7843;p9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4" name="Google Shape;7844;p9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5" name="Google Shape;7845;p9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6" name="Google Shape;7846;p9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7" name="Google Shape;7847;p9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48" name="Google Shape;7848;p97"/>
            <p:cNvGrpSpPr/>
            <p:nvPr/>
          </p:nvGrpSpPr>
          <p:grpSpPr>
            <a:xfrm>
              <a:off x="2284655" y="1179665"/>
              <a:ext cx="80700" cy="1526144"/>
              <a:chOff x="2284655" y="1179665"/>
              <a:chExt cx="80700" cy="1526144"/>
            </a:xfrm>
          </p:grpSpPr>
          <p:sp>
            <p:nvSpPr>
              <p:cNvPr id="7849" name="Google Shape;7849;p9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0" name="Google Shape;7850;p9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1" name="Google Shape;7851;p9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2" name="Google Shape;7852;p9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3" name="Google Shape;7853;p9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4" name="Google Shape;7854;p9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5" name="Google Shape;7855;p9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6" name="Google Shape;7856;p9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7" name="Google Shape;7857;p9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8" name="Google Shape;7858;p9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859" name="Google Shape;7859;p97"/>
          <p:cNvGrpSpPr/>
          <p:nvPr/>
        </p:nvGrpSpPr>
        <p:grpSpPr>
          <a:xfrm>
            <a:off x="2611692" y="986753"/>
            <a:ext cx="1364248" cy="1102133"/>
            <a:chOff x="2623904" y="1198803"/>
            <a:chExt cx="1364248" cy="1102133"/>
          </a:xfrm>
        </p:grpSpPr>
        <p:grpSp>
          <p:nvGrpSpPr>
            <p:cNvPr id="7860" name="Google Shape;7860;p97"/>
            <p:cNvGrpSpPr/>
            <p:nvPr/>
          </p:nvGrpSpPr>
          <p:grpSpPr>
            <a:xfrm>
              <a:off x="2623907" y="1198803"/>
              <a:ext cx="1364245" cy="273000"/>
              <a:chOff x="2623907" y="1198803"/>
              <a:chExt cx="1364245" cy="273000"/>
            </a:xfrm>
          </p:grpSpPr>
          <p:sp>
            <p:nvSpPr>
              <p:cNvPr id="7861" name="Google Shape;7861;p9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2" name="Google Shape;7862;p9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3" name="Google Shape;7863;p9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4" name="Google Shape;7864;p9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5" name="Google Shape;7865;p9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6" name="Google Shape;7866;p97"/>
            <p:cNvGrpSpPr/>
            <p:nvPr/>
          </p:nvGrpSpPr>
          <p:grpSpPr>
            <a:xfrm>
              <a:off x="2623904" y="1476964"/>
              <a:ext cx="1364245" cy="273000"/>
              <a:chOff x="2623904" y="1476964"/>
              <a:chExt cx="1364245" cy="273000"/>
            </a:xfrm>
          </p:grpSpPr>
          <p:sp>
            <p:nvSpPr>
              <p:cNvPr id="7867" name="Google Shape;7867;p9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8" name="Google Shape;7868;p9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9" name="Google Shape;7869;p9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0" name="Google Shape;7870;p9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1" name="Google Shape;7871;p9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72" name="Google Shape;7872;p97"/>
            <p:cNvGrpSpPr/>
            <p:nvPr/>
          </p:nvGrpSpPr>
          <p:grpSpPr>
            <a:xfrm>
              <a:off x="2623907" y="1749775"/>
              <a:ext cx="1364245" cy="273000"/>
              <a:chOff x="2623907" y="1749775"/>
              <a:chExt cx="1364245" cy="273000"/>
            </a:xfrm>
          </p:grpSpPr>
          <p:sp>
            <p:nvSpPr>
              <p:cNvPr id="7873" name="Google Shape;7873;p9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4" name="Google Shape;7874;p9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5" name="Google Shape;7875;p9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6" name="Google Shape;7876;p9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7" name="Google Shape;7877;p9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78" name="Google Shape;7878;p97"/>
            <p:cNvGrpSpPr/>
            <p:nvPr/>
          </p:nvGrpSpPr>
          <p:grpSpPr>
            <a:xfrm>
              <a:off x="2623904" y="2027936"/>
              <a:ext cx="1364245" cy="273000"/>
              <a:chOff x="2623904" y="2027936"/>
              <a:chExt cx="1364245" cy="273000"/>
            </a:xfrm>
          </p:grpSpPr>
          <p:sp>
            <p:nvSpPr>
              <p:cNvPr id="7879" name="Google Shape;7879;p9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0" name="Google Shape;7880;p9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1" name="Google Shape;7881;p9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2" name="Google Shape;7882;p9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3" name="Google Shape;7883;p9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884" name="Google Shape;7884;p97"/>
          <p:cNvGrpSpPr/>
          <p:nvPr/>
        </p:nvGrpSpPr>
        <p:grpSpPr>
          <a:xfrm>
            <a:off x="2601153" y="2445826"/>
            <a:ext cx="1387540" cy="159124"/>
            <a:chOff x="3200660" y="2180272"/>
            <a:chExt cx="2563823" cy="378237"/>
          </a:xfrm>
        </p:grpSpPr>
        <p:sp>
          <p:nvSpPr>
            <p:cNvPr id="7885" name="Google Shape;7885;p9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6" name="Google Shape;7886;p9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7" name="Google Shape;7887;p9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8" name="Google Shape;7888;p9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9" name="Google Shape;7889;p9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0" name="Google Shape;7890;p9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1" name="Google Shape;7891;p9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2" name="Google Shape;7892;p9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3" name="Google Shape;7893;p9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4" name="Google Shape;7894;p9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5" name="Google Shape;7895;p9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6" name="Google Shape;7896;p9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7" name="Google Shape;7897;p9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8" name="Google Shape;7898;p9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9" name="Google Shape;7899;p9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0" name="Google Shape;7900;p9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1" name="Google Shape;7901;p9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2" name="Google Shape;7902;p9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03" name="Google Shape;7903;p97"/>
          <p:cNvGrpSpPr/>
          <p:nvPr/>
        </p:nvGrpSpPr>
        <p:grpSpPr>
          <a:xfrm>
            <a:off x="2597677" y="2723590"/>
            <a:ext cx="1390502" cy="159625"/>
            <a:chOff x="3530150" y="2790075"/>
            <a:chExt cx="1962600" cy="225300"/>
          </a:xfrm>
        </p:grpSpPr>
        <p:sp>
          <p:nvSpPr>
            <p:cNvPr id="7904" name="Google Shape;7904;p9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5" name="Google Shape;7905;p9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06" name="Google Shape;7906;p97"/>
          <p:cNvGrpSpPr/>
          <p:nvPr/>
        </p:nvGrpSpPr>
        <p:grpSpPr>
          <a:xfrm>
            <a:off x="2597735" y="3001855"/>
            <a:ext cx="1411629" cy="154175"/>
            <a:chOff x="3558802" y="4011244"/>
            <a:chExt cx="1866000" cy="111600"/>
          </a:xfrm>
        </p:grpSpPr>
        <p:sp>
          <p:nvSpPr>
            <p:cNvPr id="7907" name="Google Shape;7907;p9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8" name="Google Shape;7908;p9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09" name="Google Shape;7909;p97"/>
          <p:cNvGrpSpPr/>
          <p:nvPr/>
        </p:nvGrpSpPr>
        <p:grpSpPr>
          <a:xfrm>
            <a:off x="2598023" y="2207425"/>
            <a:ext cx="1383504" cy="119761"/>
            <a:chOff x="3465975" y="2270258"/>
            <a:chExt cx="1986365" cy="171947"/>
          </a:xfrm>
        </p:grpSpPr>
        <p:sp>
          <p:nvSpPr>
            <p:cNvPr id="7910" name="Google Shape;7910;p9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1" name="Google Shape;7911;p9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2" name="Google Shape;7912;p9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3" name="Google Shape;7913;p9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4" name="Google Shape;7914;p9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5" name="Google Shape;7915;p9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6" name="Google Shape;7916;p9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7" name="Google Shape;7917;p9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18" name="Google Shape;7918;p97"/>
          <p:cNvGrpSpPr/>
          <p:nvPr/>
        </p:nvGrpSpPr>
        <p:grpSpPr>
          <a:xfrm>
            <a:off x="2609030" y="3571198"/>
            <a:ext cx="1369531" cy="195460"/>
            <a:chOff x="723300" y="4253549"/>
            <a:chExt cx="2276482" cy="324900"/>
          </a:xfrm>
        </p:grpSpPr>
        <p:sp>
          <p:nvSpPr>
            <p:cNvPr id="7919" name="Google Shape;7919;p9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0" name="Google Shape;7920;p9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1" name="Google Shape;7921;p9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2" name="Google Shape;7922;p9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3" name="Google Shape;7923;p9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24" name="Google Shape;7924;p97"/>
          <p:cNvGrpSpPr/>
          <p:nvPr/>
        </p:nvGrpSpPr>
        <p:grpSpPr>
          <a:xfrm>
            <a:off x="2598591" y="3272439"/>
            <a:ext cx="1389065" cy="180119"/>
            <a:chOff x="705948" y="3788465"/>
            <a:chExt cx="2308952" cy="299400"/>
          </a:xfrm>
        </p:grpSpPr>
        <p:sp>
          <p:nvSpPr>
            <p:cNvPr id="7925" name="Google Shape;7925;p9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6" name="Google Shape;7926;p9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7" name="Google Shape;7927;p9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8" name="Google Shape;7928;p9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9" name="Google Shape;7929;p9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30" name="Google Shape;7930;p97"/>
          <p:cNvGrpSpPr/>
          <p:nvPr/>
        </p:nvGrpSpPr>
        <p:grpSpPr>
          <a:xfrm>
            <a:off x="4195581" y="1876393"/>
            <a:ext cx="1433821" cy="191501"/>
            <a:chOff x="4273350" y="2088443"/>
            <a:chExt cx="1433821" cy="191501"/>
          </a:xfrm>
        </p:grpSpPr>
        <p:grpSp>
          <p:nvGrpSpPr>
            <p:cNvPr id="7931" name="Google Shape;7931;p97"/>
            <p:cNvGrpSpPr/>
            <p:nvPr/>
          </p:nvGrpSpPr>
          <p:grpSpPr>
            <a:xfrm>
              <a:off x="4273350" y="2088443"/>
              <a:ext cx="1433821" cy="0"/>
              <a:chOff x="5224975" y="2962250"/>
              <a:chExt cx="1544400" cy="0"/>
            </a:xfrm>
          </p:grpSpPr>
          <p:cxnSp>
            <p:nvCxnSpPr>
              <p:cNvPr id="7932" name="Google Shape;7932;p97"/>
              <p:cNvCxnSpPr/>
              <p:nvPr/>
            </p:nvCxnSpPr>
            <p:spPr>
              <a:xfrm>
                <a:off x="5224975" y="2962250"/>
                <a:ext cx="1544400" cy="0"/>
              </a:xfrm>
              <a:prstGeom prst="straightConnector1">
                <a:avLst/>
              </a:prstGeom>
              <a:noFill/>
              <a:ln cap="flat" cmpd="sng" w="19050">
                <a:solidFill>
                  <a:srgbClr val="E3E9ED"/>
                </a:solidFill>
                <a:prstDash val="solid"/>
                <a:round/>
                <a:headEnd len="sm" w="sm" type="none"/>
                <a:tailEnd len="sm" w="sm" type="none"/>
              </a:ln>
            </p:spPr>
          </p:cxnSp>
          <p:cxnSp>
            <p:nvCxnSpPr>
              <p:cNvPr id="7933" name="Google Shape;7933;p97"/>
              <p:cNvCxnSpPr/>
              <p:nvPr/>
            </p:nvCxnSpPr>
            <p:spPr>
              <a:xfrm>
                <a:off x="5225150" y="2962250"/>
                <a:ext cx="453300" cy="0"/>
              </a:xfrm>
              <a:prstGeom prst="straightConnector1">
                <a:avLst/>
              </a:prstGeom>
              <a:noFill/>
              <a:ln cap="flat" cmpd="sng" w="19050">
                <a:solidFill>
                  <a:srgbClr val="7994A9"/>
                </a:solidFill>
                <a:prstDash val="solid"/>
                <a:round/>
                <a:headEnd len="sm" w="sm" type="none"/>
                <a:tailEnd len="med" w="med" type="oval"/>
              </a:ln>
            </p:spPr>
          </p:cxnSp>
        </p:grpSp>
        <p:grpSp>
          <p:nvGrpSpPr>
            <p:cNvPr id="7934" name="Google Shape;7934;p97"/>
            <p:cNvGrpSpPr/>
            <p:nvPr/>
          </p:nvGrpSpPr>
          <p:grpSpPr>
            <a:xfrm>
              <a:off x="4273350" y="2279944"/>
              <a:ext cx="1433821" cy="0"/>
              <a:chOff x="5224975" y="2962250"/>
              <a:chExt cx="1544400" cy="0"/>
            </a:xfrm>
          </p:grpSpPr>
          <p:cxnSp>
            <p:nvCxnSpPr>
              <p:cNvPr id="7935" name="Google Shape;7935;p97"/>
              <p:cNvCxnSpPr/>
              <p:nvPr/>
            </p:nvCxnSpPr>
            <p:spPr>
              <a:xfrm>
                <a:off x="5224975" y="2962250"/>
                <a:ext cx="1544400" cy="0"/>
              </a:xfrm>
              <a:prstGeom prst="straightConnector1">
                <a:avLst/>
              </a:prstGeom>
              <a:noFill/>
              <a:ln cap="flat" cmpd="sng" w="19050">
                <a:solidFill>
                  <a:srgbClr val="E3E9ED"/>
                </a:solidFill>
                <a:prstDash val="solid"/>
                <a:round/>
                <a:headEnd len="sm" w="sm" type="none"/>
                <a:tailEnd len="sm" w="sm" type="none"/>
              </a:ln>
            </p:spPr>
          </p:cxnSp>
          <p:cxnSp>
            <p:nvCxnSpPr>
              <p:cNvPr id="7936" name="Google Shape;7936;p97"/>
              <p:cNvCxnSpPr/>
              <p:nvPr/>
            </p:nvCxnSpPr>
            <p:spPr>
              <a:xfrm>
                <a:off x="5225150" y="2962250"/>
                <a:ext cx="998700" cy="0"/>
              </a:xfrm>
              <a:prstGeom prst="straightConnector1">
                <a:avLst/>
              </a:prstGeom>
              <a:noFill/>
              <a:ln cap="flat" cmpd="sng" w="19050">
                <a:solidFill>
                  <a:srgbClr val="7994A9"/>
                </a:solidFill>
                <a:prstDash val="solid"/>
                <a:round/>
                <a:headEnd len="sm" w="sm" type="none"/>
                <a:tailEnd len="med" w="med" type="oval"/>
              </a:ln>
            </p:spPr>
          </p:cxnSp>
        </p:grpSp>
      </p:grpSp>
      <p:grpSp>
        <p:nvGrpSpPr>
          <p:cNvPr id="7937" name="Google Shape;7937;p97"/>
          <p:cNvGrpSpPr/>
          <p:nvPr/>
        </p:nvGrpSpPr>
        <p:grpSpPr>
          <a:xfrm>
            <a:off x="2646528" y="3885297"/>
            <a:ext cx="1304609" cy="294074"/>
            <a:chOff x="2658741" y="4097347"/>
            <a:chExt cx="1304609" cy="294074"/>
          </a:xfrm>
        </p:grpSpPr>
        <p:grpSp>
          <p:nvGrpSpPr>
            <p:cNvPr id="7938" name="Google Shape;7938;p97"/>
            <p:cNvGrpSpPr/>
            <p:nvPr/>
          </p:nvGrpSpPr>
          <p:grpSpPr>
            <a:xfrm>
              <a:off x="2658741" y="4097347"/>
              <a:ext cx="118572" cy="294074"/>
              <a:chOff x="3343310" y="4475555"/>
              <a:chExt cx="127717" cy="316753"/>
            </a:xfrm>
          </p:grpSpPr>
          <p:sp>
            <p:nvSpPr>
              <p:cNvPr id="7939" name="Google Shape;7939;p9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0" name="Google Shape;7940;p9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1" name="Google Shape;7941;p97"/>
            <p:cNvGrpSpPr/>
            <p:nvPr/>
          </p:nvGrpSpPr>
          <p:grpSpPr>
            <a:xfrm>
              <a:off x="3815519" y="4098388"/>
              <a:ext cx="147831" cy="291991"/>
              <a:chOff x="3527539" y="4476677"/>
              <a:chExt cx="159232" cy="314510"/>
            </a:xfrm>
          </p:grpSpPr>
          <p:sp>
            <p:nvSpPr>
              <p:cNvPr id="7942" name="Google Shape;7942;p9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3" name="Google Shape;7943;p9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4" name="Google Shape;7944;p97"/>
            <p:cNvGrpSpPr/>
            <p:nvPr/>
          </p:nvGrpSpPr>
          <p:grpSpPr>
            <a:xfrm>
              <a:off x="3511696" y="4098388"/>
              <a:ext cx="147831" cy="291991"/>
              <a:chOff x="3527539" y="4476677"/>
              <a:chExt cx="159232" cy="314510"/>
            </a:xfrm>
          </p:grpSpPr>
          <p:sp>
            <p:nvSpPr>
              <p:cNvPr id="7945" name="Google Shape;7945;p9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6" name="Google Shape;7946;p9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7" name="Google Shape;7947;p97"/>
            <p:cNvGrpSpPr/>
            <p:nvPr/>
          </p:nvGrpSpPr>
          <p:grpSpPr>
            <a:xfrm>
              <a:off x="3207874" y="4098388"/>
              <a:ext cx="147831" cy="291991"/>
              <a:chOff x="3527539" y="4476677"/>
              <a:chExt cx="159232" cy="314510"/>
            </a:xfrm>
          </p:grpSpPr>
          <p:sp>
            <p:nvSpPr>
              <p:cNvPr id="7948" name="Google Shape;7948;p9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9" name="Google Shape;7949;p9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50" name="Google Shape;7950;p97"/>
            <p:cNvGrpSpPr/>
            <p:nvPr/>
          </p:nvGrpSpPr>
          <p:grpSpPr>
            <a:xfrm>
              <a:off x="2933305" y="4097347"/>
              <a:ext cx="118572" cy="294074"/>
              <a:chOff x="3343310" y="4475555"/>
              <a:chExt cx="127717" cy="316753"/>
            </a:xfrm>
          </p:grpSpPr>
          <p:sp>
            <p:nvSpPr>
              <p:cNvPr id="7951" name="Google Shape;7951;p9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2" name="Google Shape;7952;p9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953" name="Google Shape;7953;p97"/>
          <p:cNvGrpSpPr/>
          <p:nvPr/>
        </p:nvGrpSpPr>
        <p:grpSpPr>
          <a:xfrm>
            <a:off x="4197136" y="963991"/>
            <a:ext cx="1430711" cy="751237"/>
            <a:chOff x="5159450" y="1919950"/>
            <a:chExt cx="1541050" cy="862500"/>
          </a:xfrm>
        </p:grpSpPr>
        <p:sp>
          <p:nvSpPr>
            <p:cNvPr id="7954" name="Google Shape;7954;p9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5" name="Google Shape;7955;p97"/>
            <p:cNvGrpSpPr/>
            <p:nvPr/>
          </p:nvGrpSpPr>
          <p:grpSpPr>
            <a:xfrm>
              <a:off x="5159450" y="1919950"/>
              <a:ext cx="1541050" cy="862500"/>
              <a:chOff x="5159450" y="1919950"/>
              <a:chExt cx="1541050" cy="862500"/>
            </a:xfrm>
          </p:grpSpPr>
          <p:cxnSp>
            <p:nvCxnSpPr>
              <p:cNvPr id="7956" name="Google Shape;7956;p97"/>
              <p:cNvCxnSpPr/>
              <p:nvPr/>
            </p:nvCxnSpPr>
            <p:spPr>
              <a:xfrm>
                <a:off x="5159450" y="1919950"/>
                <a:ext cx="0" cy="862500"/>
              </a:xfrm>
              <a:prstGeom prst="straightConnector1">
                <a:avLst/>
              </a:prstGeom>
              <a:noFill/>
              <a:ln cap="flat" cmpd="sng" w="9525">
                <a:solidFill>
                  <a:srgbClr val="E3E9ED"/>
                </a:solidFill>
                <a:prstDash val="solid"/>
                <a:round/>
                <a:headEnd len="sm" w="sm" type="none"/>
                <a:tailEnd len="sm" w="sm" type="none"/>
              </a:ln>
            </p:spPr>
          </p:cxnSp>
          <p:cxnSp>
            <p:nvCxnSpPr>
              <p:cNvPr id="7957" name="Google Shape;7957;p97"/>
              <p:cNvCxnSpPr/>
              <p:nvPr/>
            </p:nvCxnSpPr>
            <p:spPr>
              <a:xfrm>
                <a:off x="5161200" y="2778975"/>
                <a:ext cx="1539300" cy="0"/>
              </a:xfrm>
              <a:prstGeom prst="straightConnector1">
                <a:avLst/>
              </a:prstGeom>
              <a:noFill/>
              <a:ln cap="flat" cmpd="sng" w="9525">
                <a:solidFill>
                  <a:srgbClr val="E3E9ED"/>
                </a:solidFill>
                <a:prstDash val="solid"/>
                <a:round/>
                <a:headEnd len="sm" w="sm" type="none"/>
                <a:tailEnd len="sm" w="sm" type="none"/>
              </a:ln>
            </p:spPr>
          </p:cxnSp>
        </p:grpSp>
      </p:grpSp>
      <p:grpSp>
        <p:nvGrpSpPr>
          <p:cNvPr id="7958" name="Google Shape;7958;p97"/>
          <p:cNvGrpSpPr/>
          <p:nvPr/>
        </p:nvGrpSpPr>
        <p:grpSpPr>
          <a:xfrm>
            <a:off x="4245274" y="2227761"/>
            <a:ext cx="1334436" cy="967914"/>
            <a:chOff x="4294923" y="2439811"/>
            <a:chExt cx="1334436" cy="967914"/>
          </a:xfrm>
        </p:grpSpPr>
        <p:grpSp>
          <p:nvGrpSpPr>
            <p:cNvPr id="7959" name="Google Shape;7959;p97"/>
            <p:cNvGrpSpPr/>
            <p:nvPr/>
          </p:nvGrpSpPr>
          <p:grpSpPr>
            <a:xfrm>
              <a:off x="4960455" y="2469658"/>
              <a:ext cx="668904" cy="885523"/>
              <a:chOff x="4960455" y="2469658"/>
              <a:chExt cx="668904" cy="885523"/>
            </a:xfrm>
          </p:grpSpPr>
          <p:sp>
            <p:nvSpPr>
              <p:cNvPr id="7960" name="Google Shape;7960;p9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1" name="Google Shape;7961;p9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2" name="Google Shape;7962;p9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3" name="Google Shape;7963;p9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4" name="Google Shape;7964;p9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5" name="Google Shape;7965;p9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66" name="Google Shape;7966;p97"/>
            <p:cNvGrpSpPr/>
            <p:nvPr/>
          </p:nvGrpSpPr>
          <p:grpSpPr>
            <a:xfrm>
              <a:off x="4294923" y="2469658"/>
              <a:ext cx="668951" cy="885523"/>
              <a:chOff x="4294923" y="2469658"/>
              <a:chExt cx="668951" cy="885523"/>
            </a:xfrm>
          </p:grpSpPr>
          <p:sp>
            <p:nvSpPr>
              <p:cNvPr id="7967" name="Google Shape;7967;p9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8" name="Google Shape;7968;p9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9" name="Google Shape;7969;p9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0" name="Google Shape;7970;p9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1" name="Google Shape;7971;p9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2" name="Google Shape;7972;p9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73" name="Google Shape;7973;p9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4" name="Google Shape;7974;p97"/>
          <p:cNvGrpSpPr/>
          <p:nvPr/>
        </p:nvGrpSpPr>
        <p:grpSpPr>
          <a:xfrm>
            <a:off x="4231477" y="3282206"/>
            <a:ext cx="1430948" cy="897289"/>
            <a:chOff x="4351371" y="3547942"/>
            <a:chExt cx="1345129" cy="843475"/>
          </a:xfrm>
        </p:grpSpPr>
        <p:grpSp>
          <p:nvGrpSpPr>
            <p:cNvPr id="7975" name="Google Shape;7975;p97"/>
            <p:cNvGrpSpPr/>
            <p:nvPr/>
          </p:nvGrpSpPr>
          <p:grpSpPr>
            <a:xfrm>
              <a:off x="4351371" y="4209917"/>
              <a:ext cx="1345129" cy="181500"/>
              <a:chOff x="4351371" y="4209917"/>
              <a:chExt cx="1345129" cy="181500"/>
            </a:xfrm>
          </p:grpSpPr>
          <p:sp>
            <p:nvSpPr>
              <p:cNvPr id="7976" name="Google Shape;7976;p9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77" name="Google Shape;7977;p97"/>
              <p:cNvCxnSpPr/>
              <p:nvPr/>
            </p:nvCxnSpPr>
            <p:spPr>
              <a:xfrm>
                <a:off x="5551000" y="4298797"/>
                <a:ext cx="145500" cy="0"/>
              </a:xfrm>
              <a:prstGeom prst="straightConnector1">
                <a:avLst/>
              </a:prstGeom>
              <a:noFill/>
              <a:ln cap="flat" cmpd="sng" w="28575">
                <a:solidFill>
                  <a:srgbClr val="435D74"/>
                </a:solidFill>
                <a:prstDash val="solid"/>
                <a:round/>
                <a:headEnd len="sm" w="sm" type="none"/>
                <a:tailEnd len="sm" w="sm" type="none"/>
              </a:ln>
            </p:spPr>
          </p:cxnSp>
        </p:grpSp>
        <p:grpSp>
          <p:nvGrpSpPr>
            <p:cNvPr id="7978" name="Google Shape;7978;p97"/>
            <p:cNvGrpSpPr/>
            <p:nvPr/>
          </p:nvGrpSpPr>
          <p:grpSpPr>
            <a:xfrm>
              <a:off x="4403010" y="3985221"/>
              <a:ext cx="1109519" cy="181500"/>
              <a:chOff x="4403010" y="3985221"/>
              <a:chExt cx="1109519" cy="181500"/>
            </a:xfrm>
          </p:grpSpPr>
          <p:sp>
            <p:nvSpPr>
              <p:cNvPr id="7979" name="Google Shape;7979;p9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80" name="Google Shape;7980;p97"/>
              <p:cNvCxnSpPr/>
              <p:nvPr/>
            </p:nvCxnSpPr>
            <p:spPr>
              <a:xfrm>
                <a:off x="4403010" y="4075993"/>
                <a:ext cx="145500" cy="0"/>
              </a:xfrm>
              <a:prstGeom prst="straightConnector1">
                <a:avLst/>
              </a:prstGeom>
              <a:noFill/>
              <a:ln cap="flat" cmpd="sng" w="28575">
                <a:solidFill>
                  <a:srgbClr val="5F7D95"/>
                </a:solidFill>
                <a:prstDash val="solid"/>
                <a:round/>
                <a:headEnd len="sm" w="sm" type="none"/>
                <a:tailEnd len="sm" w="sm" type="none"/>
              </a:ln>
            </p:spPr>
          </p:cxnSp>
        </p:grpSp>
        <p:grpSp>
          <p:nvGrpSpPr>
            <p:cNvPr id="7981" name="Google Shape;7981;p97"/>
            <p:cNvGrpSpPr/>
            <p:nvPr/>
          </p:nvGrpSpPr>
          <p:grpSpPr>
            <a:xfrm>
              <a:off x="4618704" y="3766582"/>
              <a:ext cx="807858" cy="181500"/>
              <a:chOff x="4618704" y="3766582"/>
              <a:chExt cx="807858" cy="181500"/>
            </a:xfrm>
          </p:grpSpPr>
          <p:sp>
            <p:nvSpPr>
              <p:cNvPr id="7982" name="Google Shape;7982;p9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83" name="Google Shape;7983;p97"/>
              <p:cNvCxnSpPr/>
              <p:nvPr/>
            </p:nvCxnSpPr>
            <p:spPr>
              <a:xfrm>
                <a:off x="5281062" y="3855291"/>
                <a:ext cx="145500" cy="0"/>
              </a:xfrm>
              <a:prstGeom prst="straightConnector1">
                <a:avLst/>
              </a:prstGeom>
              <a:noFill/>
              <a:ln cap="flat" cmpd="sng" w="28575">
                <a:solidFill>
                  <a:srgbClr val="869FB2"/>
                </a:solidFill>
                <a:prstDash val="solid"/>
                <a:round/>
                <a:headEnd len="sm" w="sm" type="none"/>
                <a:tailEnd len="sm" w="sm" type="none"/>
              </a:ln>
            </p:spPr>
          </p:cxnSp>
        </p:grpSp>
        <p:grpSp>
          <p:nvGrpSpPr>
            <p:cNvPr id="7984" name="Google Shape;7984;p97"/>
            <p:cNvGrpSpPr/>
            <p:nvPr/>
          </p:nvGrpSpPr>
          <p:grpSpPr>
            <a:xfrm>
              <a:off x="4735238" y="3547942"/>
              <a:ext cx="462839" cy="181500"/>
              <a:chOff x="4735238" y="3547942"/>
              <a:chExt cx="462839" cy="181500"/>
            </a:xfrm>
          </p:grpSpPr>
          <p:sp>
            <p:nvSpPr>
              <p:cNvPr id="7985" name="Google Shape;7985;p9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86" name="Google Shape;7986;p97"/>
              <p:cNvCxnSpPr/>
              <p:nvPr/>
            </p:nvCxnSpPr>
            <p:spPr>
              <a:xfrm>
                <a:off x="4735238" y="3636872"/>
                <a:ext cx="145500" cy="0"/>
              </a:xfrm>
              <a:prstGeom prst="straightConnector1">
                <a:avLst/>
              </a:prstGeom>
              <a:noFill/>
              <a:ln cap="flat" cmpd="sng" w="28575">
                <a:solidFill>
                  <a:srgbClr val="BAC8D3"/>
                </a:solidFill>
                <a:prstDash val="solid"/>
                <a:round/>
                <a:headEnd len="sm" w="sm" type="none"/>
                <a:tailEnd len="sm" w="sm" type="none"/>
              </a:ln>
            </p:spPr>
          </p:cxnSp>
        </p:grpSp>
      </p:grpSp>
      <p:grpSp>
        <p:nvGrpSpPr>
          <p:cNvPr id="7987" name="Google Shape;7987;p97"/>
          <p:cNvGrpSpPr/>
          <p:nvPr/>
        </p:nvGrpSpPr>
        <p:grpSpPr>
          <a:xfrm>
            <a:off x="7407835" y="2217530"/>
            <a:ext cx="1020955" cy="928853"/>
            <a:chOff x="926675" y="238125"/>
            <a:chExt cx="5755100" cy="5232975"/>
          </a:xfrm>
        </p:grpSpPr>
        <p:sp>
          <p:nvSpPr>
            <p:cNvPr id="7988" name="Google Shape;7988;p9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9" name="Google Shape;7989;p9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0" name="Google Shape;7990;p9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1" name="Google Shape;7991;p9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92" name="Google Shape;7992;p97"/>
          <p:cNvGrpSpPr/>
          <p:nvPr/>
        </p:nvGrpSpPr>
        <p:grpSpPr>
          <a:xfrm>
            <a:off x="715208" y="2616265"/>
            <a:ext cx="1695374" cy="1560837"/>
            <a:chOff x="727421" y="2828315"/>
            <a:chExt cx="1695374" cy="1560837"/>
          </a:xfrm>
        </p:grpSpPr>
        <p:grpSp>
          <p:nvGrpSpPr>
            <p:cNvPr id="7993" name="Google Shape;7993;p97"/>
            <p:cNvGrpSpPr/>
            <p:nvPr/>
          </p:nvGrpSpPr>
          <p:grpSpPr>
            <a:xfrm>
              <a:off x="727421" y="2828315"/>
              <a:ext cx="1695374" cy="1560837"/>
              <a:chOff x="734799" y="2782450"/>
              <a:chExt cx="1571100" cy="1577400"/>
            </a:xfrm>
          </p:grpSpPr>
          <p:cxnSp>
            <p:nvCxnSpPr>
              <p:cNvPr id="7994" name="Google Shape;7994;p97"/>
              <p:cNvCxnSpPr/>
              <p:nvPr/>
            </p:nvCxnSpPr>
            <p:spPr>
              <a:xfrm>
                <a:off x="743025" y="2782450"/>
                <a:ext cx="0" cy="1577400"/>
              </a:xfrm>
              <a:prstGeom prst="straightConnector1">
                <a:avLst/>
              </a:prstGeom>
              <a:noFill/>
              <a:ln cap="flat" cmpd="sng" w="19050">
                <a:solidFill>
                  <a:srgbClr val="E3E7EA"/>
                </a:solidFill>
                <a:prstDash val="solid"/>
                <a:round/>
                <a:headEnd len="sm" w="sm" type="none"/>
                <a:tailEnd len="sm" w="sm" type="none"/>
              </a:ln>
            </p:spPr>
          </p:cxnSp>
          <p:cxnSp>
            <p:nvCxnSpPr>
              <p:cNvPr id="7995" name="Google Shape;7995;p97"/>
              <p:cNvCxnSpPr/>
              <p:nvPr/>
            </p:nvCxnSpPr>
            <p:spPr>
              <a:xfrm rot="10800000">
                <a:off x="734799" y="4359850"/>
                <a:ext cx="1571100" cy="0"/>
              </a:xfrm>
              <a:prstGeom prst="straightConnector1">
                <a:avLst/>
              </a:prstGeom>
              <a:noFill/>
              <a:ln cap="flat" cmpd="sng" w="19050">
                <a:solidFill>
                  <a:srgbClr val="E3E7EA"/>
                </a:solidFill>
                <a:prstDash val="solid"/>
                <a:round/>
                <a:headEnd len="sm" w="sm" type="none"/>
                <a:tailEnd len="sm" w="sm" type="none"/>
              </a:ln>
            </p:spPr>
          </p:cxnSp>
        </p:grpSp>
        <p:grpSp>
          <p:nvGrpSpPr>
            <p:cNvPr id="7996" name="Google Shape;7996;p97"/>
            <p:cNvGrpSpPr/>
            <p:nvPr/>
          </p:nvGrpSpPr>
          <p:grpSpPr>
            <a:xfrm>
              <a:off x="819108" y="2882501"/>
              <a:ext cx="1556791" cy="1426186"/>
              <a:chOff x="819108" y="2882501"/>
              <a:chExt cx="1556791" cy="1426186"/>
            </a:xfrm>
          </p:grpSpPr>
          <p:grpSp>
            <p:nvGrpSpPr>
              <p:cNvPr id="7997" name="Google Shape;7997;p97"/>
              <p:cNvGrpSpPr/>
              <p:nvPr/>
            </p:nvGrpSpPr>
            <p:grpSpPr>
              <a:xfrm>
                <a:off x="819108" y="2882501"/>
                <a:ext cx="103104" cy="1426186"/>
                <a:chOff x="4674013" y="3100904"/>
                <a:chExt cx="122758" cy="1698043"/>
              </a:xfrm>
            </p:grpSpPr>
            <p:sp>
              <p:nvSpPr>
                <p:cNvPr id="7998" name="Google Shape;7998;p9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9" name="Google Shape;7999;p9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0" name="Google Shape;8000;p9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1" name="Google Shape;8001;p9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2" name="Google Shape;8002;p9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3" name="Google Shape;8003;p9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4" name="Google Shape;8004;p9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05" name="Google Shape;8005;p97"/>
              <p:cNvGrpSpPr/>
              <p:nvPr/>
            </p:nvGrpSpPr>
            <p:grpSpPr>
              <a:xfrm>
                <a:off x="1062475" y="2882501"/>
                <a:ext cx="103104" cy="1426186"/>
                <a:chOff x="4940438" y="3100904"/>
                <a:chExt cx="122758" cy="1698043"/>
              </a:xfrm>
            </p:grpSpPr>
            <p:sp>
              <p:nvSpPr>
                <p:cNvPr id="8006" name="Google Shape;8006;p9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7" name="Google Shape;8007;p9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8" name="Google Shape;8008;p9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9" name="Google Shape;8009;p9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0" name="Google Shape;8010;p9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1" name="Google Shape;8011;p9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2" name="Google Shape;8012;p9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13" name="Google Shape;8013;p97"/>
              <p:cNvGrpSpPr/>
              <p:nvPr/>
            </p:nvGrpSpPr>
            <p:grpSpPr>
              <a:xfrm>
                <a:off x="1299324" y="2882501"/>
                <a:ext cx="103104" cy="1426186"/>
                <a:chOff x="5206863" y="3100904"/>
                <a:chExt cx="122758" cy="1698043"/>
              </a:xfrm>
            </p:grpSpPr>
            <p:sp>
              <p:nvSpPr>
                <p:cNvPr id="8014" name="Google Shape;8014;p9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5" name="Google Shape;8015;p9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6" name="Google Shape;8016;p9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7" name="Google Shape;8017;p9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8" name="Google Shape;8018;p9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9" name="Google Shape;8019;p9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0" name="Google Shape;8020;p9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21" name="Google Shape;8021;p97"/>
              <p:cNvGrpSpPr/>
              <p:nvPr/>
            </p:nvGrpSpPr>
            <p:grpSpPr>
              <a:xfrm>
                <a:off x="1786057" y="2882501"/>
                <a:ext cx="103104" cy="1426186"/>
                <a:chOff x="6006138" y="3143629"/>
                <a:chExt cx="122758" cy="1698043"/>
              </a:xfrm>
            </p:grpSpPr>
            <p:sp>
              <p:nvSpPr>
                <p:cNvPr id="8022" name="Google Shape;8022;p9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3" name="Google Shape;8023;p9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4" name="Google Shape;8024;p9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5" name="Google Shape;8025;p9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6" name="Google Shape;8026;p9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7" name="Google Shape;8027;p9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8" name="Google Shape;8028;p9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29" name="Google Shape;8029;p97"/>
              <p:cNvGrpSpPr/>
              <p:nvPr/>
            </p:nvGrpSpPr>
            <p:grpSpPr>
              <a:xfrm>
                <a:off x="2029422" y="2882501"/>
                <a:ext cx="103104" cy="1426186"/>
                <a:chOff x="6805413" y="3100904"/>
                <a:chExt cx="122758" cy="1698043"/>
              </a:xfrm>
            </p:grpSpPr>
            <p:sp>
              <p:nvSpPr>
                <p:cNvPr id="8030" name="Google Shape;8030;p9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1" name="Google Shape;8031;p9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2" name="Google Shape;8032;p9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3" name="Google Shape;8033;p9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4" name="Google Shape;8034;p9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5" name="Google Shape;8035;p9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6" name="Google Shape;8036;p9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37" name="Google Shape;8037;p97"/>
              <p:cNvGrpSpPr/>
              <p:nvPr/>
            </p:nvGrpSpPr>
            <p:grpSpPr>
              <a:xfrm>
                <a:off x="2272795" y="2882501"/>
                <a:ext cx="103104" cy="1426186"/>
                <a:chOff x="5206863" y="3100904"/>
                <a:chExt cx="122758" cy="1698043"/>
              </a:xfrm>
            </p:grpSpPr>
            <p:sp>
              <p:nvSpPr>
                <p:cNvPr id="8038" name="Google Shape;8038;p9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9" name="Google Shape;8039;p9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0" name="Google Shape;8040;p9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1" name="Google Shape;8041;p9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2" name="Google Shape;8042;p9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3" name="Google Shape;8043;p9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4" name="Google Shape;8044;p9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45" name="Google Shape;8045;p97"/>
              <p:cNvGrpSpPr/>
              <p:nvPr/>
            </p:nvGrpSpPr>
            <p:grpSpPr>
              <a:xfrm>
                <a:off x="1542694" y="2882501"/>
                <a:ext cx="103104" cy="1426186"/>
                <a:chOff x="6006138" y="3143629"/>
                <a:chExt cx="122758" cy="1698043"/>
              </a:xfrm>
            </p:grpSpPr>
            <p:sp>
              <p:nvSpPr>
                <p:cNvPr id="8046" name="Google Shape;8046;p9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7" name="Google Shape;8047;p9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8" name="Google Shape;8048;p9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9" name="Google Shape;8049;p9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0" name="Google Shape;8050;p9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1" name="Google Shape;8051;p9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2" name="Google Shape;8052;p9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8053" name="Google Shape;8053;p97"/>
          <p:cNvGrpSpPr/>
          <p:nvPr/>
        </p:nvGrpSpPr>
        <p:grpSpPr>
          <a:xfrm>
            <a:off x="5671259" y="3305987"/>
            <a:ext cx="2749952" cy="870677"/>
            <a:chOff x="238125" y="1725700"/>
            <a:chExt cx="7139025" cy="2260325"/>
          </a:xfrm>
        </p:grpSpPr>
        <p:sp>
          <p:nvSpPr>
            <p:cNvPr id="8054" name="Google Shape;8054;p9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5" name="Google Shape;8055;p9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6" name="Google Shape;8056;p9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7" name="Google Shape;8057;p9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8" name="Google Shape;8058;p97"/>
            <p:cNvSpPr/>
            <p:nvPr/>
          </p:nvSpPr>
          <p:spPr>
            <a:xfrm>
              <a:off x="6838275" y="1725700"/>
              <a:ext cx="150" cy="0"/>
            </a:xfrm>
            <a:custGeom>
              <a:rect b="b" l="l" r="r" t="t"/>
              <a:pathLst>
                <a:path extrusionOk="0" h="12000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9" name="Google Shape;8059;p9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0" name="Google Shape;8060;p9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1" name="Google Shape;8061;p9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2" name="Google Shape;8062;p9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3" name="Google Shape;8063;p9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64" name="Google Shape;8064;p97"/>
          <p:cNvGrpSpPr/>
          <p:nvPr/>
        </p:nvGrpSpPr>
        <p:grpSpPr>
          <a:xfrm>
            <a:off x="5941423" y="2247733"/>
            <a:ext cx="1105452" cy="916747"/>
            <a:chOff x="5249100" y="1210600"/>
            <a:chExt cx="3502700" cy="2904775"/>
          </a:xfrm>
        </p:grpSpPr>
        <p:sp>
          <p:nvSpPr>
            <p:cNvPr id="8065" name="Google Shape;8065;p9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6" name="Google Shape;8066;p9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7" name="Google Shape;8067;p9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8" name="Google Shape;8068;p9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69" name="Google Shape;8069;p9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sm" w="sm" type="none"/>
            </a:ln>
          </p:spPr>
        </p:cxnSp>
        <p:cxnSp>
          <p:nvCxnSpPr>
            <p:cNvPr id="8070" name="Google Shape;8070;p9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sm" w="sm" type="none"/>
            </a:ln>
          </p:spPr>
        </p:cxnSp>
        <p:cxnSp>
          <p:nvCxnSpPr>
            <p:cNvPr id="8071" name="Google Shape;8071;p9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sm" w="sm" type="none"/>
            </a:ln>
          </p:spPr>
        </p:cxnSp>
        <p:cxnSp>
          <p:nvCxnSpPr>
            <p:cNvPr id="8072" name="Google Shape;8072;p9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sm" w="sm" type="none"/>
            </a:ln>
          </p:spPr>
        </p:cxnSp>
        <p:sp>
          <p:nvSpPr>
            <p:cNvPr id="8073" name="Google Shape;8073;p9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4" name="Google Shape;8074;p97"/>
          <p:cNvGrpSpPr/>
          <p:nvPr/>
        </p:nvGrpSpPr>
        <p:grpSpPr>
          <a:xfrm>
            <a:off x="7123971" y="967151"/>
            <a:ext cx="1304650" cy="1124856"/>
            <a:chOff x="7287122" y="1165658"/>
            <a:chExt cx="1219413" cy="1051365"/>
          </a:xfrm>
        </p:grpSpPr>
        <p:grpSp>
          <p:nvGrpSpPr>
            <p:cNvPr id="8075" name="Google Shape;8075;p97"/>
            <p:cNvGrpSpPr/>
            <p:nvPr/>
          </p:nvGrpSpPr>
          <p:grpSpPr>
            <a:xfrm>
              <a:off x="7287122" y="1969723"/>
              <a:ext cx="1219413" cy="247300"/>
              <a:chOff x="7287122" y="1969723"/>
              <a:chExt cx="1219413" cy="247300"/>
            </a:xfrm>
          </p:grpSpPr>
          <p:sp>
            <p:nvSpPr>
              <p:cNvPr id="8076" name="Google Shape;8076;p9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77" name="Google Shape;8077;p97"/>
              <p:cNvGrpSpPr/>
              <p:nvPr/>
            </p:nvGrpSpPr>
            <p:grpSpPr>
              <a:xfrm>
                <a:off x="7287122" y="2063892"/>
                <a:ext cx="1151753" cy="73428"/>
                <a:chOff x="7287122" y="2063892"/>
                <a:chExt cx="1151753" cy="73428"/>
              </a:xfrm>
            </p:grpSpPr>
            <p:sp>
              <p:nvSpPr>
                <p:cNvPr id="8078" name="Google Shape;8078;p9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79" name="Google Shape;8079;p97"/>
                <p:cNvCxnSpPr/>
                <p:nvPr/>
              </p:nvCxnSpPr>
              <p:spPr>
                <a:xfrm rot="10800000">
                  <a:off x="7818475" y="2100600"/>
                  <a:ext cx="620400" cy="0"/>
                </a:xfrm>
                <a:prstGeom prst="straightConnector1">
                  <a:avLst/>
                </a:prstGeom>
                <a:noFill/>
                <a:ln cap="flat" cmpd="sng" w="9525">
                  <a:solidFill>
                    <a:srgbClr val="CFD9E0"/>
                  </a:solidFill>
                  <a:prstDash val="solid"/>
                  <a:round/>
                  <a:headEnd len="sm" w="sm" type="none"/>
                  <a:tailEnd len="med" w="med" type="oval"/>
                </a:ln>
              </p:spPr>
            </p:cxnSp>
          </p:grpSp>
        </p:grpSp>
        <p:grpSp>
          <p:nvGrpSpPr>
            <p:cNvPr id="8080" name="Google Shape;8080;p97"/>
            <p:cNvGrpSpPr/>
            <p:nvPr/>
          </p:nvGrpSpPr>
          <p:grpSpPr>
            <a:xfrm>
              <a:off x="7287122" y="1712201"/>
              <a:ext cx="1219403" cy="246767"/>
              <a:chOff x="7287122" y="1712201"/>
              <a:chExt cx="1219403" cy="246767"/>
            </a:xfrm>
          </p:grpSpPr>
          <p:sp>
            <p:nvSpPr>
              <p:cNvPr id="8081" name="Google Shape;8081;p9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82" name="Google Shape;8082;p97"/>
              <p:cNvGrpSpPr/>
              <p:nvPr/>
            </p:nvGrpSpPr>
            <p:grpSpPr>
              <a:xfrm>
                <a:off x="7287122" y="1842861"/>
                <a:ext cx="1005303" cy="73419"/>
                <a:chOff x="7287122" y="1842861"/>
                <a:chExt cx="1005303" cy="73419"/>
              </a:xfrm>
            </p:grpSpPr>
            <p:sp>
              <p:nvSpPr>
                <p:cNvPr id="8083" name="Google Shape;8083;p9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84" name="Google Shape;8084;p97"/>
                <p:cNvCxnSpPr/>
                <p:nvPr/>
              </p:nvCxnSpPr>
              <p:spPr>
                <a:xfrm rot="10800000">
                  <a:off x="7818425" y="1879575"/>
                  <a:ext cx="474000" cy="0"/>
                </a:xfrm>
                <a:prstGeom prst="straightConnector1">
                  <a:avLst/>
                </a:prstGeom>
                <a:noFill/>
                <a:ln cap="flat" cmpd="sng" w="9525">
                  <a:solidFill>
                    <a:srgbClr val="A5B7C6"/>
                  </a:solidFill>
                  <a:prstDash val="solid"/>
                  <a:round/>
                  <a:headEnd len="sm" w="sm" type="none"/>
                  <a:tailEnd len="med" w="med" type="oval"/>
                </a:ln>
              </p:spPr>
            </p:cxnSp>
          </p:grpSp>
        </p:grpSp>
        <p:grpSp>
          <p:nvGrpSpPr>
            <p:cNvPr id="8085" name="Google Shape;8085;p97"/>
            <p:cNvGrpSpPr/>
            <p:nvPr/>
          </p:nvGrpSpPr>
          <p:grpSpPr>
            <a:xfrm>
              <a:off x="7287122" y="1447520"/>
              <a:ext cx="1219403" cy="286667"/>
              <a:chOff x="7287122" y="1447520"/>
              <a:chExt cx="1219403" cy="286667"/>
            </a:xfrm>
          </p:grpSpPr>
          <p:sp>
            <p:nvSpPr>
              <p:cNvPr id="8086" name="Google Shape;8086;p9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87" name="Google Shape;8087;p97"/>
              <p:cNvGrpSpPr/>
              <p:nvPr/>
            </p:nvGrpSpPr>
            <p:grpSpPr>
              <a:xfrm>
                <a:off x="7287122" y="1581977"/>
                <a:ext cx="852803" cy="73428"/>
                <a:chOff x="7287122" y="1581977"/>
                <a:chExt cx="852803" cy="73428"/>
              </a:xfrm>
            </p:grpSpPr>
            <p:sp>
              <p:nvSpPr>
                <p:cNvPr id="8088" name="Google Shape;8088;p9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89" name="Google Shape;8089;p97"/>
                <p:cNvCxnSpPr/>
                <p:nvPr/>
              </p:nvCxnSpPr>
              <p:spPr>
                <a:xfrm rot="10800000">
                  <a:off x="7818325" y="1618700"/>
                  <a:ext cx="321600" cy="0"/>
                </a:xfrm>
                <a:prstGeom prst="straightConnector1">
                  <a:avLst/>
                </a:prstGeom>
                <a:noFill/>
                <a:ln cap="flat" cmpd="sng" w="9525">
                  <a:solidFill>
                    <a:srgbClr val="869FB2"/>
                  </a:solidFill>
                  <a:prstDash val="solid"/>
                  <a:round/>
                  <a:headEnd len="sm" w="sm" type="none"/>
                  <a:tailEnd len="med" w="med" type="oval"/>
                </a:ln>
              </p:spPr>
            </p:cxnSp>
          </p:grpSp>
        </p:grpSp>
        <p:grpSp>
          <p:nvGrpSpPr>
            <p:cNvPr id="8090" name="Google Shape;8090;p97"/>
            <p:cNvGrpSpPr/>
            <p:nvPr/>
          </p:nvGrpSpPr>
          <p:grpSpPr>
            <a:xfrm>
              <a:off x="7287122" y="1165658"/>
              <a:ext cx="1219403" cy="344253"/>
              <a:chOff x="7287122" y="1165658"/>
              <a:chExt cx="1219403" cy="344253"/>
            </a:xfrm>
          </p:grpSpPr>
          <p:sp>
            <p:nvSpPr>
              <p:cNvPr id="8091" name="Google Shape;8091;p9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92" name="Google Shape;8092;p97"/>
              <p:cNvGrpSpPr/>
              <p:nvPr/>
            </p:nvGrpSpPr>
            <p:grpSpPr>
              <a:xfrm>
                <a:off x="7287122" y="1341025"/>
                <a:ext cx="695703" cy="73419"/>
                <a:chOff x="7287122" y="1341025"/>
                <a:chExt cx="695703" cy="73419"/>
              </a:xfrm>
            </p:grpSpPr>
            <p:sp>
              <p:nvSpPr>
                <p:cNvPr id="8093" name="Google Shape;8093;p9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94" name="Google Shape;8094;p97"/>
                <p:cNvCxnSpPr/>
                <p:nvPr/>
              </p:nvCxnSpPr>
              <p:spPr>
                <a:xfrm rot="10800000">
                  <a:off x="7818425" y="1377750"/>
                  <a:ext cx="164400" cy="0"/>
                </a:xfrm>
                <a:prstGeom prst="straightConnector1">
                  <a:avLst/>
                </a:prstGeom>
                <a:noFill/>
                <a:ln cap="flat" cmpd="sng" w="9525">
                  <a:solidFill>
                    <a:srgbClr val="869FB1"/>
                  </a:solidFill>
                  <a:prstDash val="solid"/>
                  <a:round/>
                  <a:headEnd len="sm" w="sm" type="none"/>
                  <a:tailEnd len="med" w="med" type="oval"/>
                </a:ln>
              </p:spPr>
            </p:cxnSp>
          </p:grpSp>
        </p:grpSp>
      </p:grpSp>
      <p:grpSp>
        <p:nvGrpSpPr>
          <p:cNvPr id="8095" name="Google Shape;8095;p97"/>
          <p:cNvGrpSpPr/>
          <p:nvPr/>
        </p:nvGrpSpPr>
        <p:grpSpPr>
          <a:xfrm>
            <a:off x="5790463" y="973174"/>
            <a:ext cx="1397728" cy="1098540"/>
            <a:chOff x="5900602" y="1193063"/>
            <a:chExt cx="1299850" cy="1021707"/>
          </a:xfrm>
        </p:grpSpPr>
        <p:grpSp>
          <p:nvGrpSpPr>
            <p:cNvPr id="8096" name="Google Shape;8096;p97"/>
            <p:cNvGrpSpPr/>
            <p:nvPr/>
          </p:nvGrpSpPr>
          <p:grpSpPr>
            <a:xfrm>
              <a:off x="6520338" y="1193063"/>
              <a:ext cx="341813" cy="799959"/>
              <a:chOff x="6520338" y="1193063"/>
              <a:chExt cx="341813" cy="799959"/>
            </a:xfrm>
          </p:grpSpPr>
          <p:grpSp>
            <p:nvGrpSpPr>
              <p:cNvPr id="8097" name="Google Shape;8097;p97"/>
              <p:cNvGrpSpPr/>
              <p:nvPr/>
            </p:nvGrpSpPr>
            <p:grpSpPr>
              <a:xfrm>
                <a:off x="6520337" y="1589527"/>
                <a:ext cx="213949" cy="403494"/>
                <a:chOff x="6520338" y="1589528"/>
                <a:chExt cx="213949" cy="403494"/>
              </a:xfrm>
            </p:grpSpPr>
            <p:sp>
              <p:nvSpPr>
                <p:cNvPr id="8098" name="Google Shape;8098;p9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9" name="Google Shape;8099;p9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00" name="Google Shape;8100;p97"/>
              <p:cNvGrpSpPr/>
              <p:nvPr/>
            </p:nvGrpSpPr>
            <p:grpSpPr>
              <a:xfrm>
                <a:off x="6577204" y="1193063"/>
                <a:ext cx="284947" cy="464512"/>
                <a:chOff x="6577204" y="1193063"/>
                <a:chExt cx="284947" cy="464512"/>
              </a:xfrm>
            </p:grpSpPr>
            <p:sp>
              <p:nvSpPr>
                <p:cNvPr id="8101" name="Google Shape;8101;p9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02" name="Google Shape;8102;p97"/>
                <p:cNvCxnSpPr/>
                <p:nvPr/>
              </p:nvCxnSpPr>
              <p:spPr>
                <a:xfrm rot="10800000">
                  <a:off x="6677825" y="1279575"/>
                  <a:ext cx="0" cy="378000"/>
                </a:xfrm>
                <a:prstGeom prst="straightConnector1">
                  <a:avLst/>
                </a:prstGeom>
                <a:noFill/>
                <a:ln cap="flat" cmpd="sng" w="9525">
                  <a:solidFill>
                    <a:srgbClr val="A5B7C6"/>
                  </a:solidFill>
                  <a:prstDash val="solid"/>
                  <a:round/>
                  <a:headEnd len="sm" w="sm" type="none"/>
                  <a:tailEnd len="med" w="med" type="oval"/>
                </a:ln>
              </p:spPr>
            </p:cxnSp>
          </p:grpSp>
        </p:grpSp>
        <p:grpSp>
          <p:nvGrpSpPr>
            <p:cNvPr id="8103" name="Google Shape;8103;p97"/>
            <p:cNvGrpSpPr/>
            <p:nvPr/>
          </p:nvGrpSpPr>
          <p:grpSpPr>
            <a:xfrm>
              <a:off x="6238903" y="1193063"/>
              <a:ext cx="300476" cy="900152"/>
              <a:chOff x="6238903" y="1193063"/>
              <a:chExt cx="300476" cy="900152"/>
            </a:xfrm>
          </p:grpSpPr>
          <p:grpSp>
            <p:nvGrpSpPr>
              <p:cNvPr id="8104" name="Google Shape;8104;p97"/>
              <p:cNvGrpSpPr/>
              <p:nvPr/>
            </p:nvGrpSpPr>
            <p:grpSpPr>
              <a:xfrm>
                <a:off x="6290865" y="1489315"/>
                <a:ext cx="248514" cy="603900"/>
                <a:chOff x="6290865" y="1489315"/>
                <a:chExt cx="248514" cy="603900"/>
              </a:xfrm>
            </p:grpSpPr>
            <p:sp>
              <p:nvSpPr>
                <p:cNvPr id="8105" name="Google Shape;8105;p9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6" name="Google Shape;8106;p9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07" name="Google Shape;8107;p97"/>
              <p:cNvGrpSpPr/>
              <p:nvPr/>
            </p:nvGrpSpPr>
            <p:grpSpPr>
              <a:xfrm>
                <a:off x="6238903" y="1193063"/>
                <a:ext cx="284947" cy="333087"/>
                <a:chOff x="6238903" y="1193063"/>
                <a:chExt cx="284947" cy="333087"/>
              </a:xfrm>
            </p:grpSpPr>
            <p:sp>
              <p:nvSpPr>
                <p:cNvPr id="8108" name="Google Shape;8108;p9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09" name="Google Shape;8109;p97"/>
                <p:cNvCxnSpPr/>
                <p:nvPr/>
              </p:nvCxnSpPr>
              <p:spPr>
                <a:xfrm rot="10800000">
                  <a:off x="6431250" y="1279250"/>
                  <a:ext cx="0" cy="246900"/>
                </a:xfrm>
                <a:prstGeom prst="straightConnector1">
                  <a:avLst/>
                </a:prstGeom>
                <a:noFill/>
                <a:ln cap="flat" cmpd="sng" w="9525">
                  <a:solidFill>
                    <a:srgbClr val="869FB2"/>
                  </a:solidFill>
                  <a:prstDash val="solid"/>
                  <a:round/>
                  <a:headEnd len="sm" w="sm" type="none"/>
                  <a:tailEnd len="med" w="med" type="oval"/>
                </a:ln>
              </p:spPr>
            </p:cxnSp>
          </p:grpSp>
        </p:grpSp>
        <p:grpSp>
          <p:nvGrpSpPr>
            <p:cNvPr id="8110" name="Google Shape;8110;p97"/>
            <p:cNvGrpSpPr/>
            <p:nvPr/>
          </p:nvGrpSpPr>
          <p:grpSpPr>
            <a:xfrm>
              <a:off x="5900602" y="1193063"/>
              <a:ext cx="444346" cy="1021707"/>
              <a:chOff x="5900602" y="1193063"/>
              <a:chExt cx="444346" cy="1021707"/>
            </a:xfrm>
          </p:grpSpPr>
          <p:grpSp>
            <p:nvGrpSpPr>
              <p:cNvPr id="8111" name="Google Shape;8111;p97"/>
              <p:cNvGrpSpPr/>
              <p:nvPr/>
            </p:nvGrpSpPr>
            <p:grpSpPr>
              <a:xfrm>
                <a:off x="6046502" y="1367784"/>
                <a:ext cx="298446" cy="846986"/>
                <a:chOff x="6046502" y="1367784"/>
                <a:chExt cx="298446" cy="846986"/>
              </a:xfrm>
            </p:grpSpPr>
            <p:sp>
              <p:nvSpPr>
                <p:cNvPr id="8112" name="Google Shape;8112;p9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3" name="Google Shape;8113;p9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4" name="Google Shape;8114;p97"/>
              <p:cNvGrpSpPr/>
              <p:nvPr/>
            </p:nvGrpSpPr>
            <p:grpSpPr>
              <a:xfrm>
                <a:off x="5900602" y="1193063"/>
                <a:ext cx="284947" cy="182312"/>
                <a:chOff x="5900602" y="1193063"/>
                <a:chExt cx="284947" cy="182312"/>
              </a:xfrm>
            </p:grpSpPr>
            <p:sp>
              <p:nvSpPr>
                <p:cNvPr id="8115" name="Google Shape;8115;p9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16" name="Google Shape;8116;p97"/>
                <p:cNvCxnSpPr/>
                <p:nvPr/>
              </p:nvCxnSpPr>
              <p:spPr>
                <a:xfrm rot="10800000">
                  <a:off x="6156950" y="1279675"/>
                  <a:ext cx="0" cy="95700"/>
                </a:xfrm>
                <a:prstGeom prst="straightConnector1">
                  <a:avLst/>
                </a:prstGeom>
                <a:noFill/>
                <a:ln cap="flat" cmpd="sng" w="9525">
                  <a:solidFill>
                    <a:srgbClr val="657E93"/>
                  </a:solidFill>
                  <a:prstDash val="solid"/>
                  <a:round/>
                  <a:headEnd len="sm" w="sm" type="none"/>
                  <a:tailEnd len="med" w="med" type="oval"/>
                </a:ln>
              </p:spPr>
            </p:cxnSp>
          </p:grpSp>
        </p:grpSp>
        <p:grpSp>
          <p:nvGrpSpPr>
            <p:cNvPr id="8117" name="Google Shape;8117;p97"/>
            <p:cNvGrpSpPr/>
            <p:nvPr/>
          </p:nvGrpSpPr>
          <p:grpSpPr>
            <a:xfrm>
              <a:off x="6738300" y="1193063"/>
              <a:ext cx="462152" cy="707634"/>
              <a:chOff x="6738300" y="1193063"/>
              <a:chExt cx="462152" cy="707634"/>
            </a:xfrm>
          </p:grpSpPr>
          <p:grpSp>
            <p:nvGrpSpPr>
              <p:cNvPr id="8118" name="Google Shape;8118;p97"/>
              <p:cNvGrpSpPr/>
              <p:nvPr/>
            </p:nvGrpSpPr>
            <p:grpSpPr>
              <a:xfrm>
                <a:off x="6915505" y="1193063"/>
                <a:ext cx="284947" cy="597387"/>
                <a:chOff x="6915505" y="1193063"/>
                <a:chExt cx="284947" cy="597387"/>
              </a:xfrm>
            </p:grpSpPr>
            <p:sp>
              <p:nvSpPr>
                <p:cNvPr id="8119" name="Google Shape;8119;p9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20" name="Google Shape;8120;p97"/>
                <p:cNvCxnSpPr/>
                <p:nvPr/>
              </p:nvCxnSpPr>
              <p:spPr>
                <a:xfrm rot="10800000">
                  <a:off x="6938275" y="1279850"/>
                  <a:ext cx="0" cy="510600"/>
                </a:xfrm>
                <a:prstGeom prst="straightConnector1">
                  <a:avLst/>
                </a:prstGeom>
                <a:noFill/>
                <a:ln cap="flat" cmpd="sng" w="9525">
                  <a:solidFill>
                    <a:srgbClr val="E3E7EA"/>
                  </a:solidFill>
                  <a:prstDash val="solid"/>
                  <a:round/>
                  <a:headEnd len="sm" w="sm" type="none"/>
                  <a:tailEnd len="med" w="med" type="oval"/>
                </a:ln>
              </p:spPr>
            </p:cxnSp>
          </p:grpSp>
          <p:grpSp>
            <p:nvGrpSpPr>
              <p:cNvPr id="8121" name="Google Shape;8121;p97"/>
              <p:cNvGrpSpPr/>
              <p:nvPr/>
            </p:nvGrpSpPr>
            <p:grpSpPr>
              <a:xfrm>
                <a:off x="6738300" y="1684726"/>
                <a:ext cx="230066" cy="215971"/>
                <a:chOff x="6738300" y="1684726"/>
                <a:chExt cx="230066" cy="215971"/>
              </a:xfrm>
            </p:grpSpPr>
            <p:sp>
              <p:nvSpPr>
                <p:cNvPr id="8122" name="Google Shape;8122;p9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3" name="Google Shape;8123;p9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27" name="Shape 8127"/>
        <p:cNvGrpSpPr/>
        <p:nvPr/>
      </p:nvGrpSpPr>
      <p:grpSpPr>
        <a:xfrm>
          <a:off x="0" y="0"/>
          <a:ext cx="0" cy="0"/>
          <a:chOff x="0" y="0"/>
          <a:chExt cx="0" cy="0"/>
        </a:xfrm>
      </p:grpSpPr>
      <p:grpSp>
        <p:nvGrpSpPr>
          <p:cNvPr id="8128" name="Google Shape;8128;p98"/>
          <p:cNvGrpSpPr/>
          <p:nvPr/>
        </p:nvGrpSpPr>
        <p:grpSpPr>
          <a:xfrm>
            <a:off x="829359" y="2307635"/>
            <a:ext cx="339235" cy="298186"/>
            <a:chOff x="898875" y="244725"/>
            <a:chExt cx="481800" cy="423500"/>
          </a:xfrm>
        </p:grpSpPr>
        <p:sp>
          <p:nvSpPr>
            <p:cNvPr id="8129" name="Google Shape;8129;p9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30" name="Google Shape;8130;p9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31" name="Google Shape;8131;p9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32" name="Google Shape;8132;p9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33" name="Google Shape;8133;p9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34" name="Google Shape;8134;p9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35" name="Google Shape;8135;p98"/>
          <p:cNvGrpSpPr/>
          <p:nvPr/>
        </p:nvGrpSpPr>
        <p:grpSpPr>
          <a:xfrm>
            <a:off x="1267741" y="2287103"/>
            <a:ext cx="298169" cy="339253"/>
            <a:chOff x="1529350" y="258825"/>
            <a:chExt cx="423475" cy="481825"/>
          </a:xfrm>
        </p:grpSpPr>
        <p:sp>
          <p:nvSpPr>
            <p:cNvPr id="8136" name="Google Shape;8136;p9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37" name="Google Shape;8137;p9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38" name="Google Shape;8138;p98"/>
          <p:cNvGrpSpPr/>
          <p:nvPr/>
        </p:nvGrpSpPr>
        <p:grpSpPr>
          <a:xfrm>
            <a:off x="1660716" y="2367273"/>
            <a:ext cx="340890" cy="178912"/>
            <a:chOff x="2084325" y="363300"/>
            <a:chExt cx="484150" cy="254100"/>
          </a:xfrm>
        </p:grpSpPr>
        <p:sp>
          <p:nvSpPr>
            <p:cNvPr id="8139" name="Google Shape;8139;p9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40" name="Google Shape;8140;p9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41" name="Google Shape;8141;p98"/>
          <p:cNvGrpSpPr/>
          <p:nvPr/>
        </p:nvGrpSpPr>
        <p:grpSpPr>
          <a:xfrm>
            <a:off x="2110011" y="2287102"/>
            <a:ext cx="298169" cy="339253"/>
            <a:chOff x="2707500" y="249400"/>
            <a:chExt cx="423475" cy="481825"/>
          </a:xfrm>
        </p:grpSpPr>
        <p:sp>
          <p:nvSpPr>
            <p:cNvPr id="8142" name="Google Shape;8142;p9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43" name="Google Shape;8143;p9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44" name="Google Shape;8144;p98"/>
          <p:cNvGrpSpPr/>
          <p:nvPr/>
        </p:nvGrpSpPr>
        <p:grpSpPr>
          <a:xfrm>
            <a:off x="2523626" y="2287428"/>
            <a:ext cx="305386" cy="338602"/>
            <a:chOff x="3300325" y="249875"/>
            <a:chExt cx="433725" cy="480900"/>
          </a:xfrm>
        </p:grpSpPr>
        <p:sp>
          <p:nvSpPr>
            <p:cNvPr id="8145" name="Google Shape;8145;p9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46" name="Google Shape;8146;p9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47" name="Google Shape;8147;p9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48" name="Google Shape;8148;p9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49" name="Google Shape;8149;p9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50" name="Google Shape;8150;p9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51" name="Google Shape;8151;p98"/>
          <p:cNvGrpSpPr/>
          <p:nvPr/>
        </p:nvGrpSpPr>
        <p:grpSpPr>
          <a:xfrm>
            <a:off x="2912712" y="2287349"/>
            <a:ext cx="352349" cy="338760"/>
            <a:chOff x="3854700" y="249750"/>
            <a:chExt cx="500425" cy="481125"/>
          </a:xfrm>
        </p:grpSpPr>
        <p:sp>
          <p:nvSpPr>
            <p:cNvPr id="8152" name="Google Shape;8152;p9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53" name="Google Shape;8153;p9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54" name="Google Shape;8154;p9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55" name="Google Shape;8155;p9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56" name="Google Shape;8156;p9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57" name="Google Shape;8157;p9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58" name="Google Shape;8158;p9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59" name="Google Shape;8159;p9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60" name="Google Shape;8160;p98"/>
          <p:cNvGrpSpPr/>
          <p:nvPr/>
        </p:nvGrpSpPr>
        <p:grpSpPr>
          <a:xfrm>
            <a:off x="3330701" y="2287349"/>
            <a:ext cx="352349" cy="338760"/>
            <a:chOff x="4447550" y="249750"/>
            <a:chExt cx="500425" cy="481125"/>
          </a:xfrm>
        </p:grpSpPr>
        <p:sp>
          <p:nvSpPr>
            <p:cNvPr id="8161" name="Google Shape;8161;p9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62" name="Google Shape;8162;p9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63" name="Google Shape;8163;p98"/>
          <p:cNvGrpSpPr/>
          <p:nvPr/>
        </p:nvGrpSpPr>
        <p:grpSpPr>
          <a:xfrm>
            <a:off x="3759902" y="2287102"/>
            <a:ext cx="339253" cy="339253"/>
            <a:chOff x="5049725" y="249400"/>
            <a:chExt cx="481825" cy="481825"/>
          </a:xfrm>
        </p:grpSpPr>
        <p:sp>
          <p:nvSpPr>
            <p:cNvPr id="8164" name="Google Shape;8164;p9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65" name="Google Shape;8165;p9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66" name="Google Shape;8166;p98"/>
          <p:cNvGrpSpPr/>
          <p:nvPr/>
        </p:nvGrpSpPr>
        <p:grpSpPr>
          <a:xfrm>
            <a:off x="4173843" y="2287102"/>
            <a:ext cx="339253" cy="339253"/>
            <a:chOff x="5660400" y="238125"/>
            <a:chExt cx="481825" cy="481825"/>
          </a:xfrm>
        </p:grpSpPr>
        <p:sp>
          <p:nvSpPr>
            <p:cNvPr id="8167" name="Google Shape;8167;p9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68" name="Google Shape;8168;p9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69" name="Google Shape;8169;p98"/>
          <p:cNvGrpSpPr/>
          <p:nvPr/>
        </p:nvGrpSpPr>
        <p:grpSpPr>
          <a:xfrm>
            <a:off x="4590529" y="2287102"/>
            <a:ext cx="339253" cy="339253"/>
            <a:chOff x="6235400" y="249400"/>
            <a:chExt cx="481825" cy="481825"/>
          </a:xfrm>
        </p:grpSpPr>
        <p:sp>
          <p:nvSpPr>
            <p:cNvPr id="8170" name="Google Shape;8170;p9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71" name="Google Shape;8171;p9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72" name="Google Shape;8172;p9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73" name="Google Shape;8173;p9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74" name="Google Shape;8174;p9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75" name="Google Shape;8175;p98"/>
          <p:cNvGrpSpPr/>
          <p:nvPr/>
        </p:nvGrpSpPr>
        <p:grpSpPr>
          <a:xfrm>
            <a:off x="828875" y="2731810"/>
            <a:ext cx="340204" cy="298116"/>
            <a:chOff x="899850" y="871450"/>
            <a:chExt cx="483175" cy="423400"/>
          </a:xfrm>
        </p:grpSpPr>
        <p:sp>
          <p:nvSpPr>
            <p:cNvPr id="8176" name="Google Shape;8176;p9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77" name="Google Shape;8177;p9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78" name="Google Shape;8178;p9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79" name="Google Shape;8179;p9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8180" name="Google Shape;8180;p9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8181" name="Google Shape;8181;p98"/>
          <p:cNvGrpSpPr/>
          <p:nvPr/>
        </p:nvGrpSpPr>
        <p:grpSpPr>
          <a:xfrm>
            <a:off x="1660875" y="2711232"/>
            <a:ext cx="340573" cy="339271"/>
            <a:chOff x="2085450" y="842250"/>
            <a:chExt cx="483700" cy="481850"/>
          </a:xfrm>
        </p:grpSpPr>
        <p:sp>
          <p:nvSpPr>
            <p:cNvPr id="8182" name="Google Shape;8182;p9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83" name="Google Shape;8183;p9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84" name="Google Shape;8184;p9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85" name="Google Shape;8185;p98"/>
          <p:cNvGrpSpPr/>
          <p:nvPr/>
        </p:nvGrpSpPr>
        <p:grpSpPr>
          <a:xfrm>
            <a:off x="2089443" y="2711241"/>
            <a:ext cx="339306" cy="339253"/>
            <a:chOff x="2685825" y="840375"/>
            <a:chExt cx="481900" cy="481825"/>
          </a:xfrm>
        </p:grpSpPr>
        <p:sp>
          <p:nvSpPr>
            <p:cNvPr id="8186" name="Google Shape;8186;p9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87" name="Google Shape;8187;p9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88" name="Google Shape;8188;p98"/>
          <p:cNvGrpSpPr/>
          <p:nvPr/>
        </p:nvGrpSpPr>
        <p:grpSpPr>
          <a:xfrm>
            <a:off x="2501104" y="2710924"/>
            <a:ext cx="350431" cy="339887"/>
            <a:chOff x="3270675" y="841800"/>
            <a:chExt cx="497700" cy="482725"/>
          </a:xfrm>
        </p:grpSpPr>
        <p:sp>
          <p:nvSpPr>
            <p:cNvPr id="8189" name="Google Shape;8189;p9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90" name="Google Shape;8190;p9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91" name="Google Shape;8191;p9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8192" name="Google Shape;8192;p9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8193" name="Google Shape;8193;p98"/>
          <p:cNvGrpSpPr/>
          <p:nvPr/>
        </p:nvGrpSpPr>
        <p:grpSpPr>
          <a:xfrm>
            <a:off x="3337249" y="2731783"/>
            <a:ext cx="339253" cy="298169"/>
            <a:chOff x="4467200" y="877100"/>
            <a:chExt cx="481825" cy="423475"/>
          </a:xfrm>
        </p:grpSpPr>
        <p:sp>
          <p:nvSpPr>
            <p:cNvPr id="8194" name="Google Shape;8194;p9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95" name="Google Shape;8195;p9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96" name="Google Shape;8196;p9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97" name="Google Shape;8197;p9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198" name="Google Shape;8198;p98"/>
          <p:cNvGrpSpPr/>
          <p:nvPr/>
        </p:nvGrpSpPr>
        <p:grpSpPr>
          <a:xfrm>
            <a:off x="3752140" y="2711232"/>
            <a:ext cx="354778" cy="339271"/>
            <a:chOff x="5045500" y="842250"/>
            <a:chExt cx="503875" cy="481850"/>
          </a:xfrm>
        </p:grpSpPr>
        <p:sp>
          <p:nvSpPr>
            <p:cNvPr id="8199" name="Google Shape;8199;p9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00" name="Google Shape;8200;p9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01" name="Google Shape;8201;p98"/>
          <p:cNvGrpSpPr/>
          <p:nvPr/>
        </p:nvGrpSpPr>
        <p:grpSpPr>
          <a:xfrm>
            <a:off x="4174987" y="2737451"/>
            <a:ext cx="336965" cy="286833"/>
            <a:chOff x="5645200" y="879425"/>
            <a:chExt cx="478575" cy="407375"/>
          </a:xfrm>
        </p:grpSpPr>
        <p:sp>
          <p:nvSpPr>
            <p:cNvPr id="8202" name="Google Shape;8202;p9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03" name="Google Shape;8203;p9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04" name="Google Shape;8204;p9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05" name="Google Shape;8205;p9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06" name="Google Shape;8206;p9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07" name="Google Shape;8207;p9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08" name="Google Shape;8208;p98"/>
          <p:cNvGrpSpPr/>
          <p:nvPr/>
        </p:nvGrpSpPr>
        <p:grpSpPr>
          <a:xfrm>
            <a:off x="4611062" y="2711241"/>
            <a:ext cx="298186" cy="339253"/>
            <a:chOff x="6264525" y="842250"/>
            <a:chExt cx="423500" cy="481825"/>
          </a:xfrm>
        </p:grpSpPr>
        <p:sp>
          <p:nvSpPr>
            <p:cNvPr id="8209" name="Google Shape;8209;p9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10" name="Google Shape;8210;p9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11" name="Google Shape;8211;p9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12" name="Google Shape;8212;p9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13" name="Google Shape;8213;p9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14" name="Google Shape;8214;p9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15" name="Google Shape;8215;p9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16" name="Google Shape;8216;p98"/>
          <p:cNvGrpSpPr/>
          <p:nvPr/>
        </p:nvGrpSpPr>
        <p:grpSpPr>
          <a:xfrm>
            <a:off x="829350" y="3125895"/>
            <a:ext cx="339253" cy="339253"/>
            <a:chOff x="900750" y="1436075"/>
            <a:chExt cx="481825" cy="481825"/>
          </a:xfrm>
        </p:grpSpPr>
        <p:sp>
          <p:nvSpPr>
            <p:cNvPr id="8217" name="Google Shape;8217;p9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18" name="Google Shape;8218;p9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19" name="Google Shape;8219;p9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20" name="Google Shape;8220;p9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21" name="Google Shape;8221;p98"/>
          <p:cNvGrpSpPr/>
          <p:nvPr/>
        </p:nvGrpSpPr>
        <p:grpSpPr>
          <a:xfrm>
            <a:off x="1247198" y="3186183"/>
            <a:ext cx="339253" cy="218676"/>
            <a:chOff x="1492675" y="1520750"/>
            <a:chExt cx="481825" cy="310575"/>
          </a:xfrm>
        </p:grpSpPr>
        <p:sp>
          <p:nvSpPr>
            <p:cNvPr id="8222" name="Google Shape;8222;p9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23" name="Google Shape;8223;p9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24" name="Google Shape;8224;p98"/>
          <p:cNvGrpSpPr/>
          <p:nvPr/>
        </p:nvGrpSpPr>
        <p:grpSpPr>
          <a:xfrm>
            <a:off x="1654995" y="3125877"/>
            <a:ext cx="352332" cy="339288"/>
            <a:chOff x="2071000" y="1435025"/>
            <a:chExt cx="500400" cy="481875"/>
          </a:xfrm>
        </p:grpSpPr>
        <p:sp>
          <p:nvSpPr>
            <p:cNvPr id="8225" name="Google Shape;8225;p9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26" name="Google Shape;8226;p9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27" name="Google Shape;8227;p9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28" name="Google Shape;8228;p98"/>
          <p:cNvGrpSpPr/>
          <p:nvPr/>
        </p:nvGrpSpPr>
        <p:grpSpPr>
          <a:xfrm>
            <a:off x="2083159" y="3146709"/>
            <a:ext cx="351874" cy="297623"/>
            <a:chOff x="2678350" y="1464650"/>
            <a:chExt cx="499750" cy="422700"/>
          </a:xfrm>
        </p:grpSpPr>
        <p:sp>
          <p:nvSpPr>
            <p:cNvPr id="8229" name="Google Shape;8229;p9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30" name="Google Shape;8230;p9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31" name="Google Shape;8231;p9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32" name="Google Shape;8232;p98"/>
          <p:cNvGrpSpPr/>
          <p:nvPr/>
        </p:nvGrpSpPr>
        <p:grpSpPr>
          <a:xfrm>
            <a:off x="2506692" y="3125895"/>
            <a:ext cx="339253" cy="339253"/>
            <a:chOff x="3271200" y="1435075"/>
            <a:chExt cx="481825" cy="481825"/>
          </a:xfrm>
        </p:grpSpPr>
        <p:sp>
          <p:nvSpPr>
            <p:cNvPr id="8233" name="Google Shape;8233;p9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34" name="Google Shape;8234;p9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35" name="Google Shape;8235;p98"/>
          <p:cNvGrpSpPr/>
          <p:nvPr/>
        </p:nvGrpSpPr>
        <p:grpSpPr>
          <a:xfrm>
            <a:off x="2917165" y="3125877"/>
            <a:ext cx="343442" cy="339288"/>
            <a:chOff x="3858100" y="1435075"/>
            <a:chExt cx="487775" cy="481875"/>
          </a:xfrm>
        </p:grpSpPr>
        <p:sp>
          <p:nvSpPr>
            <p:cNvPr id="8236" name="Google Shape;8236;p9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37" name="Google Shape;8237;p9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38" name="Google Shape;8238;p9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39" name="Google Shape;8239;p9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40" name="Google Shape;8240;p9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41" name="Google Shape;8241;p98"/>
          <p:cNvGrpSpPr/>
          <p:nvPr/>
        </p:nvGrpSpPr>
        <p:grpSpPr>
          <a:xfrm>
            <a:off x="3337249" y="3125895"/>
            <a:ext cx="339253" cy="339253"/>
            <a:chOff x="4456875" y="1435075"/>
            <a:chExt cx="481825" cy="481825"/>
          </a:xfrm>
        </p:grpSpPr>
        <p:sp>
          <p:nvSpPr>
            <p:cNvPr id="8242" name="Google Shape;8242;p9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43" name="Google Shape;8243;p9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44" name="Google Shape;8244;p9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45" name="Google Shape;8245;p9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46" name="Google Shape;8246;p9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47" name="Google Shape;8247;p9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48" name="Google Shape;8248;p9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49" name="Google Shape;8249;p9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50" name="Google Shape;8250;p9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51" name="Google Shape;8251;p9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52" name="Google Shape;8252;p9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53" name="Google Shape;8253;p9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54" name="Google Shape;8254;p9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55" name="Google Shape;8255;p9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56" name="Google Shape;8256;p9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57" name="Google Shape;8257;p9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58" name="Google Shape;8258;p9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59" name="Google Shape;8259;p9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60" name="Google Shape;8260;p9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61" name="Google Shape;8261;p98"/>
          <p:cNvGrpSpPr/>
          <p:nvPr/>
        </p:nvGrpSpPr>
        <p:grpSpPr>
          <a:xfrm>
            <a:off x="3758239" y="3125886"/>
            <a:ext cx="342580" cy="339271"/>
            <a:chOff x="5049725" y="1435050"/>
            <a:chExt cx="486550" cy="481850"/>
          </a:xfrm>
        </p:grpSpPr>
        <p:sp>
          <p:nvSpPr>
            <p:cNvPr id="8262" name="Google Shape;8262;p9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63" name="Google Shape;8263;p9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64" name="Google Shape;8264;p9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65" name="Google Shape;8265;p9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66" name="Google Shape;8266;p98"/>
          <p:cNvGrpSpPr/>
          <p:nvPr/>
        </p:nvGrpSpPr>
        <p:grpSpPr>
          <a:xfrm>
            <a:off x="4173790" y="3125895"/>
            <a:ext cx="339359" cy="339253"/>
            <a:chOff x="5642475" y="1435075"/>
            <a:chExt cx="481975" cy="481825"/>
          </a:xfrm>
        </p:grpSpPr>
        <p:sp>
          <p:nvSpPr>
            <p:cNvPr id="8267" name="Google Shape;8267;p9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68" name="Google Shape;8268;p9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69" name="Google Shape;8269;p9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70" name="Google Shape;8270;p98"/>
          <p:cNvGrpSpPr/>
          <p:nvPr/>
        </p:nvGrpSpPr>
        <p:grpSpPr>
          <a:xfrm>
            <a:off x="4588276" y="3125886"/>
            <a:ext cx="343759" cy="339271"/>
            <a:chOff x="6232000" y="1435050"/>
            <a:chExt cx="488225" cy="481850"/>
          </a:xfrm>
        </p:grpSpPr>
        <p:sp>
          <p:nvSpPr>
            <p:cNvPr id="8271" name="Google Shape;8271;p9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72" name="Google Shape;8272;p9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73" name="Google Shape;8273;p9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74" name="Google Shape;8274;p9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75" name="Google Shape;8275;p9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76" name="Google Shape;8276;p98"/>
          <p:cNvGrpSpPr/>
          <p:nvPr/>
        </p:nvGrpSpPr>
        <p:grpSpPr>
          <a:xfrm>
            <a:off x="849012" y="3539545"/>
            <a:ext cx="299929" cy="337792"/>
            <a:chOff x="924450" y="2028975"/>
            <a:chExt cx="425975" cy="479750"/>
          </a:xfrm>
        </p:grpSpPr>
        <p:sp>
          <p:nvSpPr>
            <p:cNvPr id="8277" name="Google Shape;8277;p9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78" name="Google Shape;8278;p9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79" name="Google Shape;8279;p9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80" name="Google Shape;8280;p98"/>
          <p:cNvGrpSpPr/>
          <p:nvPr/>
        </p:nvGrpSpPr>
        <p:grpSpPr>
          <a:xfrm>
            <a:off x="1661509" y="3559347"/>
            <a:ext cx="339306" cy="298186"/>
            <a:chOff x="2085450" y="2057100"/>
            <a:chExt cx="481900" cy="423500"/>
          </a:xfrm>
        </p:grpSpPr>
        <p:sp>
          <p:nvSpPr>
            <p:cNvPr id="8281" name="Google Shape;8281;p9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82" name="Google Shape;8282;p9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83" name="Google Shape;8283;p9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84" name="Google Shape;8284;p98"/>
          <p:cNvGrpSpPr/>
          <p:nvPr/>
        </p:nvGrpSpPr>
        <p:grpSpPr>
          <a:xfrm>
            <a:off x="2089442" y="3582592"/>
            <a:ext cx="339306" cy="251698"/>
            <a:chOff x="2678275" y="2090100"/>
            <a:chExt cx="481900" cy="357475"/>
          </a:xfrm>
        </p:grpSpPr>
        <p:sp>
          <p:nvSpPr>
            <p:cNvPr id="8285" name="Google Shape;8285;p9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86" name="Google Shape;8286;p9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87" name="Google Shape;8287;p9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88" name="Google Shape;8288;p9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89" name="Google Shape;8289;p9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90" name="Google Shape;8290;p98"/>
          <p:cNvGrpSpPr/>
          <p:nvPr/>
        </p:nvGrpSpPr>
        <p:grpSpPr>
          <a:xfrm>
            <a:off x="2566646" y="3594790"/>
            <a:ext cx="219345" cy="227301"/>
            <a:chOff x="3357325" y="2093500"/>
            <a:chExt cx="311525" cy="322825"/>
          </a:xfrm>
        </p:grpSpPr>
        <p:sp>
          <p:nvSpPr>
            <p:cNvPr id="8291" name="Google Shape;8291;p9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92" name="Google Shape;8292;p9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93" name="Google Shape;8293;p9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8294" name="Google Shape;8294;p9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8295" name="Google Shape;8295;p98"/>
          <p:cNvGrpSpPr/>
          <p:nvPr/>
        </p:nvGrpSpPr>
        <p:grpSpPr>
          <a:xfrm>
            <a:off x="3360836" y="3538814"/>
            <a:ext cx="292078" cy="339253"/>
            <a:chOff x="4492800" y="2027925"/>
            <a:chExt cx="414825" cy="481825"/>
          </a:xfrm>
        </p:grpSpPr>
        <p:sp>
          <p:nvSpPr>
            <p:cNvPr id="8296" name="Google Shape;8296;p9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297" name="Google Shape;8297;p9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298" name="Google Shape;8298;p98"/>
          <p:cNvGrpSpPr/>
          <p:nvPr/>
        </p:nvGrpSpPr>
        <p:grpSpPr>
          <a:xfrm>
            <a:off x="3759928" y="3538805"/>
            <a:ext cx="339200" cy="339271"/>
            <a:chOff x="5049725" y="2027900"/>
            <a:chExt cx="481750" cy="481850"/>
          </a:xfrm>
        </p:grpSpPr>
        <p:sp>
          <p:nvSpPr>
            <p:cNvPr id="8299" name="Google Shape;8299;p9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00" name="Google Shape;8300;p9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01" name="Google Shape;8301;p9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02" name="Google Shape;8302;p9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03" name="Google Shape;8303;p9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04" name="Google Shape;8304;p9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05" name="Google Shape;8305;p9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06" name="Google Shape;8306;p9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07" name="Google Shape;8307;p98"/>
          <p:cNvGrpSpPr/>
          <p:nvPr/>
        </p:nvGrpSpPr>
        <p:grpSpPr>
          <a:xfrm>
            <a:off x="4233524" y="3538893"/>
            <a:ext cx="219890" cy="339095"/>
            <a:chOff x="5726350" y="2028150"/>
            <a:chExt cx="312300" cy="481600"/>
          </a:xfrm>
        </p:grpSpPr>
        <p:sp>
          <p:nvSpPr>
            <p:cNvPr id="8308" name="Google Shape;8308;p9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09" name="Google Shape;8309;p9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10" name="Google Shape;8310;p9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11" name="Google Shape;8311;p98"/>
          <p:cNvGrpSpPr/>
          <p:nvPr/>
        </p:nvGrpSpPr>
        <p:grpSpPr>
          <a:xfrm>
            <a:off x="4593715" y="3542000"/>
            <a:ext cx="332881" cy="332881"/>
            <a:chOff x="6239925" y="2032450"/>
            <a:chExt cx="472775" cy="472775"/>
          </a:xfrm>
        </p:grpSpPr>
        <p:sp>
          <p:nvSpPr>
            <p:cNvPr id="8312" name="Google Shape;8312;p9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13" name="Google Shape;8313;p9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14" name="Google Shape;8314;p98"/>
          <p:cNvGrpSpPr/>
          <p:nvPr/>
        </p:nvGrpSpPr>
        <p:grpSpPr>
          <a:xfrm>
            <a:off x="5042807" y="2364092"/>
            <a:ext cx="334641" cy="185425"/>
            <a:chOff x="903075" y="2730000"/>
            <a:chExt cx="475275" cy="263350"/>
          </a:xfrm>
        </p:grpSpPr>
        <p:sp>
          <p:nvSpPr>
            <p:cNvPr id="8315" name="Google Shape;8315;p9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16" name="Google Shape;8316;p9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17" name="Google Shape;8317;p9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18" name="Google Shape;8318;p98"/>
          <p:cNvGrpSpPr/>
          <p:nvPr/>
        </p:nvGrpSpPr>
        <p:grpSpPr>
          <a:xfrm>
            <a:off x="1247198" y="3538814"/>
            <a:ext cx="339253" cy="339253"/>
            <a:chOff x="1492675" y="2027925"/>
            <a:chExt cx="481825" cy="481825"/>
          </a:xfrm>
        </p:grpSpPr>
        <p:sp>
          <p:nvSpPr>
            <p:cNvPr id="8319" name="Google Shape;8319;p9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20" name="Google Shape;8320;p9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21" name="Google Shape;8321;p9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22" name="Google Shape;8322;p9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23" name="Google Shape;8323;p9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24" name="Google Shape;8324;p98"/>
          <p:cNvGrpSpPr/>
          <p:nvPr/>
        </p:nvGrpSpPr>
        <p:grpSpPr>
          <a:xfrm>
            <a:off x="5473575" y="2287178"/>
            <a:ext cx="339253" cy="339253"/>
            <a:chOff x="1492675" y="2620775"/>
            <a:chExt cx="481825" cy="481825"/>
          </a:xfrm>
        </p:grpSpPr>
        <p:sp>
          <p:nvSpPr>
            <p:cNvPr id="8325" name="Google Shape;8325;p9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26" name="Google Shape;8326;p9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8327" name="Google Shape;8327;p9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8328" name="Google Shape;8328;p98"/>
          <p:cNvGrpSpPr/>
          <p:nvPr/>
        </p:nvGrpSpPr>
        <p:grpSpPr>
          <a:xfrm>
            <a:off x="6297328" y="2303161"/>
            <a:ext cx="333585" cy="307287"/>
            <a:chOff x="2682350" y="2643425"/>
            <a:chExt cx="473775" cy="436425"/>
          </a:xfrm>
        </p:grpSpPr>
        <p:sp>
          <p:nvSpPr>
            <p:cNvPr id="8329" name="Google Shape;8329;p9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30" name="Google Shape;8330;p9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31" name="Google Shape;8331;p9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32" name="Google Shape;8332;p9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33" name="Google Shape;8333;p9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34" name="Google Shape;8334;p9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35" name="Google Shape;8335;p9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36" name="Google Shape;8336;p98"/>
          <p:cNvGrpSpPr/>
          <p:nvPr/>
        </p:nvGrpSpPr>
        <p:grpSpPr>
          <a:xfrm>
            <a:off x="6762818" y="2287178"/>
            <a:ext cx="238531" cy="339253"/>
            <a:chOff x="3342725" y="2620775"/>
            <a:chExt cx="338775" cy="481825"/>
          </a:xfrm>
        </p:grpSpPr>
        <p:sp>
          <p:nvSpPr>
            <p:cNvPr id="8337" name="Google Shape;8337;p9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38" name="Google Shape;8338;p9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39" name="Google Shape;8339;p9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40" name="Google Shape;8340;p98"/>
          <p:cNvGrpSpPr/>
          <p:nvPr/>
        </p:nvGrpSpPr>
        <p:grpSpPr>
          <a:xfrm>
            <a:off x="7156568" y="2287178"/>
            <a:ext cx="278296" cy="339253"/>
            <a:chOff x="3907325" y="2620775"/>
            <a:chExt cx="395250" cy="481825"/>
          </a:xfrm>
        </p:grpSpPr>
        <p:sp>
          <p:nvSpPr>
            <p:cNvPr id="8341" name="Google Shape;8341;p9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42" name="Google Shape;8342;p9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43" name="Google Shape;8343;p9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44" name="Google Shape;8344;p9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45" name="Google Shape;8345;p98"/>
          <p:cNvGrpSpPr/>
          <p:nvPr/>
        </p:nvGrpSpPr>
        <p:grpSpPr>
          <a:xfrm>
            <a:off x="7549755" y="2297783"/>
            <a:ext cx="339253" cy="318042"/>
            <a:chOff x="4456875" y="2635825"/>
            <a:chExt cx="481825" cy="451700"/>
          </a:xfrm>
        </p:grpSpPr>
        <p:sp>
          <p:nvSpPr>
            <p:cNvPr id="8346" name="Google Shape;8346;p9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47" name="Google Shape;8347;p9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48" name="Google Shape;8348;p9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49" name="Google Shape;8349;p9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50" name="Google Shape;8350;p9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51" name="Google Shape;8351;p9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52" name="Google Shape;8352;p98"/>
          <p:cNvGrpSpPr/>
          <p:nvPr/>
        </p:nvGrpSpPr>
        <p:grpSpPr>
          <a:xfrm>
            <a:off x="7974679" y="2297783"/>
            <a:ext cx="339253" cy="318042"/>
            <a:chOff x="5049725" y="2635825"/>
            <a:chExt cx="481825" cy="451700"/>
          </a:xfrm>
        </p:grpSpPr>
        <p:sp>
          <p:nvSpPr>
            <p:cNvPr id="8353" name="Google Shape;8353;p9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54" name="Google Shape;8354;p9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55" name="Google Shape;8355;p9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56" name="Google Shape;8356;p98"/>
          <p:cNvGrpSpPr/>
          <p:nvPr/>
        </p:nvGrpSpPr>
        <p:grpSpPr>
          <a:xfrm>
            <a:off x="2375386" y="3952243"/>
            <a:ext cx="338566" cy="338373"/>
            <a:chOff x="5643000" y="2621375"/>
            <a:chExt cx="480850" cy="480575"/>
          </a:xfrm>
        </p:grpSpPr>
        <p:sp>
          <p:nvSpPr>
            <p:cNvPr id="8357" name="Google Shape;8357;p9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58" name="Google Shape;8358;p9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59" name="Google Shape;8359;p9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60" name="Google Shape;8360;p9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61" name="Google Shape;8361;p9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62" name="Google Shape;8362;p9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63" name="Google Shape;8363;p9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64" name="Google Shape;8364;p98"/>
          <p:cNvGrpSpPr/>
          <p:nvPr/>
        </p:nvGrpSpPr>
        <p:grpSpPr>
          <a:xfrm>
            <a:off x="4192782" y="3951803"/>
            <a:ext cx="339359" cy="339253"/>
            <a:chOff x="6235250" y="2620775"/>
            <a:chExt cx="481975" cy="481825"/>
          </a:xfrm>
        </p:grpSpPr>
        <p:sp>
          <p:nvSpPr>
            <p:cNvPr id="8365" name="Google Shape;8365;p9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66" name="Google Shape;8366;p9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67" name="Google Shape;8367;p9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68" name="Google Shape;8368;p9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69" name="Google Shape;8369;p9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8370" name="Google Shape;8370;p9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8371" name="Google Shape;8371;p98"/>
          <p:cNvGrpSpPr/>
          <p:nvPr/>
        </p:nvGrpSpPr>
        <p:grpSpPr>
          <a:xfrm>
            <a:off x="5472652" y="2711317"/>
            <a:ext cx="341101" cy="339253"/>
            <a:chOff x="1535000" y="3223325"/>
            <a:chExt cx="484450" cy="481825"/>
          </a:xfrm>
        </p:grpSpPr>
        <p:sp>
          <p:nvSpPr>
            <p:cNvPr id="8372" name="Google Shape;8372;p9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73" name="Google Shape;8373;p9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74" name="Google Shape;8374;p9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75" name="Google Shape;8375;p98"/>
          <p:cNvGrpSpPr/>
          <p:nvPr/>
        </p:nvGrpSpPr>
        <p:grpSpPr>
          <a:xfrm>
            <a:off x="5880219" y="2746618"/>
            <a:ext cx="339253" cy="268649"/>
            <a:chOff x="2085525" y="3263750"/>
            <a:chExt cx="481825" cy="381550"/>
          </a:xfrm>
        </p:grpSpPr>
        <p:sp>
          <p:nvSpPr>
            <p:cNvPr id="8376" name="Google Shape;8376;p9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77" name="Google Shape;8377;p9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8378" name="Google Shape;8378;p9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8379" name="Google Shape;8379;p98"/>
          <p:cNvGrpSpPr/>
          <p:nvPr/>
        </p:nvGrpSpPr>
        <p:grpSpPr>
          <a:xfrm>
            <a:off x="6711982" y="2711308"/>
            <a:ext cx="340204" cy="339271"/>
            <a:chOff x="3270450" y="3213625"/>
            <a:chExt cx="483175" cy="481850"/>
          </a:xfrm>
        </p:grpSpPr>
        <p:sp>
          <p:nvSpPr>
            <p:cNvPr id="8380" name="Google Shape;8380;p9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81" name="Google Shape;8381;p9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82" name="Google Shape;8382;p98"/>
          <p:cNvGrpSpPr/>
          <p:nvPr/>
        </p:nvGrpSpPr>
        <p:grpSpPr>
          <a:xfrm>
            <a:off x="7211250" y="2711317"/>
            <a:ext cx="168931" cy="339253"/>
            <a:chOff x="3984950" y="3213600"/>
            <a:chExt cx="239925" cy="481825"/>
          </a:xfrm>
        </p:grpSpPr>
        <p:sp>
          <p:nvSpPr>
            <p:cNvPr id="8383" name="Google Shape;8383;p9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84" name="Google Shape;8384;p9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8385" name="Google Shape;8385;p9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86" name="Google Shape;8386;p9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8387" name="Google Shape;8387;p98"/>
          <p:cNvGrpSpPr/>
          <p:nvPr/>
        </p:nvGrpSpPr>
        <p:grpSpPr>
          <a:xfrm>
            <a:off x="1874281" y="3981487"/>
            <a:ext cx="355218" cy="279880"/>
            <a:chOff x="5629975" y="3255775"/>
            <a:chExt cx="504500" cy="397500"/>
          </a:xfrm>
        </p:grpSpPr>
        <p:sp>
          <p:nvSpPr>
            <p:cNvPr id="8388" name="Google Shape;8388;p9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89" name="Google Shape;8389;p9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90" name="Google Shape;8390;p9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91" name="Google Shape;8391;p9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92" name="Google Shape;8392;p9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393" name="Google Shape;8393;p98"/>
          <p:cNvGrpSpPr/>
          <p:nvPr/>
        </p:nvGrpSpPr>
        <p:grpSpPr>
          <a:xfrm>
            <a:off x="3755839" y="3981593"/>
            <a:ext cx="340256" cy="279669"/>
            <a:chOff x="6234950" y="3255925"/>
            <a:chExt cx="483250" cy="397200"/>
          </a:xfrm>
        </p:grpSpPr>
        <p:sp>
          <p:nvSpPr>
            <p:cNvPr id="8394" name="Google Shape;8394;p9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95" name="Google Shape;8395;p9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96" name="Google Shape;8396;p9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97" name="Google Shape;8397;p9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98" name="Google Shape;8398;p9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99" name="Google Shape;8399;p9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00" name="Google Shape;8400;p98"/>
          <p:cNvGrpSpPr/>
          <p:nvPr/>
        </p:nvGrpSpPr>
        <p:grpSpPr>
          <a:xfrm>
            <a:off x="5051107" y="3125970"/>
            <a:ext cx="318042" cy="339253"/>
            <a:chOff x="914900" y="3806450"/>
            <a:chExt cx="451700" cy="481825"/>
          </a:xfrm>
        </p:grpSpPr>
        <p:sp>
          <p:nvSpPr>
            <p:cNvPr id="8401" name="Google Shape;8401;p9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02" name="Google Shape;8402;p9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03" name="Google Shape;8403;p9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04" name="Google Shape;8404;p9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05" name="Google Shape;8405;p9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06" name="Google Shape;8406;p98"/>
          <p:cNvGrpSpPr/>
          <p:nvPr/>
        </p:nvGrpSpPr>
        <p:grpSpPr>
          <a:xfrm>
            <a:off x="5470028" y="3125785"/>
            <a:ext cx="346347" cy="339623"/>
            <a:chOff x="1490050" y="3805975"/>
            <a:chExt cx="491900" cy="482350"/>
          </a:xfrm>
        </p:grpSpPr>
        <p:sp>
          <p:nvSpPr>
            <p:cNvPr id="8407" name="Google Shape;8407;p9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08" name="Google Shape;8408;p9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09" name="Google Shape;8409;p9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10" name="Google Shape;8410;p9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11" name="Google Shape;8411;p98"/>
          <p:cNvGrpSpPr/>
          <p:nvPr/>
        </p:nvGrpSpPr>
        <p:grpSpPr>
          <a:xfrm>
            <a:off x="5893896" y="3125970"/>
            <a:ext cx="311899" cy="339253"/>
            <a:chOff x="2104275" y="3806450"/>
            <a:chExt cx="442975" cy="481825"/>
          </a:xfrm>
        </p:grpSpPr>
        <p:sp>
          <p:nvSpPr>
            <p:cNvPr id="8412" name="Google Shape;8412;p9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13" name="Google Shape;8413;p9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14" name="Google Shape;8414;p98"/>
          <p:cNvGrpSpPr/>
          <p:nvPr/>
        </p:nvGrpSpPr>
        <p:grpSpPr>
          <a:xfrm>
            <a:off x="6317413" y="3125970"/>
            <a:ext cx="293416" cy="339253"/>
            <a:chOff x="2710875" y="3806450"/>
            <a:chExt cx="416725" cy="481825"/>
          </a:xfrm>
        </p:grpSpPr>
        <p:sp>
          <p:nvSpPr>
            <p:cNvPr id="8415" name="Google Shape;8415;p9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16" name="Google Shape;8416;p9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17" name="Google Shape;8417;p98"/>
          <p:cNvGrpSpPr/>
          <p:nvPr/>
        </p:nvGrpSpPr>
        <p:grpSpPr>
          <a:xfrm>
            <a:off x="6712457" y="3166412"/>
            <a:ext cx="339253" cy="258369"/>
            <a:chOff x="3271200" y="3863875"/>
            <a:chExt cx="481825" cy="366950"/>
          </a:xfrm>
        </p:grpSpPr>
        <p:sp>
          <p:nvSpPr>
            <p:cNvPr id="8418" name="Google Shape;8418;p9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19" name="Google Shape;8419;p9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20" name="Google Shape;8420;p98"/>
          <p:cNvGrpSpPr/>
          <p:nvPr/>
        </p:nvGrpSpPr>
        <p:grpSpPr>
          <a:xfrm>
            <a:off x="7147952" y="3126199"/>
            <a:ext cx="295528" cy="338795"/>
            <a:chOff x="3895050" y="3806775"/>
            <a:chExt cx="419725" cy="481175"/>
          </a:xfrm>
        </p:grpSpPr>
        <p:sp>
          <p:nvSpPr>
            <p:cNvPr id="8421" name="Google Shape;8421;p9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22" name="Google Shape;8422;p9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23" name="Google Shape;8423;p98"/>
          <p:cNvGrpSpPr/>
          <p:nvPr/>
        </p:nvGrpSpPr>
        <p:grpSpPr>
          <a:xfrm>
            <a:off x="7551234" y="3125979"/>
            <a:ext cx="336296" cy="339235"/>
            <a:chOff x="4464775" y="3806475"/>
            <a:chExt cx="477625" cy="481800"/>
          </a:xfrm>
        </p:grpSpPr>
        <p:sp>
          <p:nvSpPr>
            <p:cNvPr id="8424" name="Google Shape;8424;p9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25" name="Google Shape;8425;p9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26" name="Google Shape;8426;p9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27" name="Google Shape;8427;p9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28" name="Google Shape;8428;p9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29" name="Google Shape;8429;p9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30" name="Google Shape;8430;p98"/>
          <p:cNvGrpSpPr/>
          <p:nvPr/>
        </p:nvGrpSpPr>
        <p:grpSpPr>
          <a:xfrm>
            <a:off x="7974679" y="3125970"/>
            <a:ext cx="339253" cy="339253"/>
            <a:chOff x="5049725" y="3806450"/>
            <a:chExt cx="481825" cy="481825"/>
          </a:xfrm>
        </p:grpSpPr>
        <p:sp>
          <p:nvSpPr>
            <p:cNvPr id="8431" name="Google Shape;8431;p9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32" name="Google Shape;8432;p9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33" name="Google Shape;8433;p9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34" name="Google Shape;8434;p98"/>
          <p:cNvGrpSpPr/>
          <p:nvPr/>
        </p:nvGrpSpPr>
        <p:grpSpPr>
          <a:xfrm>
            <a:off x="1461983" y="3951798"/>
            <a:ext cx="339253" cy="339253"/>
            <a:chOff x="5651375" y="3806450"/>
            <a:chExt cx="481825" cy="481825"/>
          </a:xfrm>
        </p:grpSpPr>
        <p:sp>
          <p:nvSpPr>
            <p:cNvPr id="8435" name="Google Shape;8435;p9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36" name="Google Shape;8436;p9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37" name="Google Shape;8437;p9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38" name="Google Shape;8438;p9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39" name="Google Shape;8439;p98"/>
          <p:cNvGrpSpPr/>
          <p:nvPr/>
        </p:nvGrpSpPr>
        <p:grpSpPr>
          <a:xfrm>
            <a:off x="3360663" y="3953787"/>
            <a:ext cx="298503" cy="335275"/>
            <a:chOff x="6264300" y="3809300"/>
            <a:chExt cx="423950" cy="476175"/>
          </a:xfrm>
        </p:grpSpPr>
        <p:sp>
          <p:nvSpPr>
            <p:cNvPr id="8440" name="Google Shape;8440;p9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41" name="Google Shape;8441;p9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42" name="Google Shape;8442;p9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43" name="Google Shape;8443;p98"/>
          <p:cNvGrpSpPr/>
          <p:nvPr/>
        </p:nvGrpSpPr>
        <p:grpSpPr>
          <a:xfrm>
            <a:off x="5039841" y="3538881"/>
            <a:ext cx="340573" cy="339271"/>
            <a:chOff x="898875" y="4399275"/>
            <a:chExt cx="483700" cy="481850"/>
          </a:xfrm>
        </p:grpSpPr>
        <p:sp>
          <p:nvSpPr>
            <p:cNvPr id="8444" name="Google Shape;8444;p9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45" name="Google Shape;8445;p9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46" name="Google Shape;8446;p9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47" name="Google Shape;8447;p9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48" name="Google Shape;8448;p9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49" name="Google Shape;8449;p9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50" name="Google Shape;8450;p9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51" name="Google Shape;8451;p9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52" name="Google Shape;8452;p98"/>
          <p:cNvGrpSpPr/>
          <p:nvPr/>
        </p:nvGrpSpPr>
        <p:grpSpPr>
          <a:xfrm>
            <a:off x="5473575" y="3554133"/>
            <a:ext cx="339253" cy="308765"/>
            <a:chOff x="1492675" y="4420975"/>
            <a:chExt cx="481825" cy="438525"/>
          </a:xfrm>
        </p:grpSpPr>
        <p:sp>
          <p:nvSpPr>
            <p:cNvPr id="8453" name="Google Shape;8453;p9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54" name="Google Shape;8454;p9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55" name="Google Shape;8455;p9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56" name="Google Shape;8456;p9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57" name="Google Shape;8457;p9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58" name="Google Shape;8458;p98"/>
          <p:cNvGrpSpPr/>
          <p:nvPr/>
        </p:nvGrpSpPr>
        <p:grpSpPr>
          <a:xfrm>
            <a:off x="5878556" y="3539558"/>
            <a:ext cx="342580" cy="337915"/>
            <a:chOff x="2084100" y="4400250"/>
            <a:chExt cx="486550" cy="479925"/>
          </a:xfrm>
        </p:grpSpPr>
        <p:sp>
          <p:nvSpPr>
            <p:cNvPr id="8459" name="Google Shape;8459;p9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60" name="Google Shape;8460;p9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61" name="Google Shape;8461;p9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62" name="Google Shape;8462;p9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63" name="Google Shape;8463;p9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64" name="Google Shape;8464;p9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65" name="Google Shape;8465;p98"/>
          <p:cNvGrpSpPr/>
          <p:nvPr/>
        </p:nvGrpSpPr>
        <p:grpSpPr>
          <a:xfrm>
            <a:off x="6315036" y="3538907"/>
            <a:ext cx="298169" cy="339218"/>
            <a:chOff x="2707950" y="4399325"/>
            <a:chExt cx="423475" cy="481775"/>
          </a:xfrm>
        </p:grpSpPr>
        <p:sp>
          <p:nvSpPr>
            <p:cNvPr id="8466" name="Google Shape;8466;p9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67" name="Google Shape;8467;p9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68" name="Google Shape;8468;p9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69" name="Google Shape;8469;p9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70" name="Google Shape;8470;p9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71" name="Google Shape;8471;p9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72" name="Google Shape;8472;p9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73" name="Google Shape;8473;p9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74" name="Google Shape;8474;p9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75" name="Google Shape;8475;p9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76" name="Google Shape;8476;p9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77" name="Google Shape;8477;p9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78" name="Google Shape;8478;p98"/>
          <p:cNvGrpSpPr/>
          <p:nvPr/>
        </p:nvGrpSpPr>
        <p:grpSpPr>
          <a:xfrm>
            <a:off x="6744555" y="3538881"/>
            <a:ext cx="275057" cy="339271"/>
            <a:chOff x="3330525" y="4399275"/>
            <a:chExt cx="390650" cy="481850"/>
          </a:xfrm>
        </p:grpSpPr>
        <p:sp>
          <p:nvSpPr>
            <p:cNvPr id="8479" name="Google Shape;8479;p9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80" name="Google Shape;8480;p9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81" name="Google Shape;8481;p9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82" name="Google Shape;8482;p9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83" name="Google Shape;8483;p9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84" name="Google Shape;8484;p9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85" name="Google Shape;8485;p9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86" name="Google Shape;8486;p98"/>
          <p:cNvGrpSpPr/>
          <p:nvPr/>
        </p:nvGrpSpPr>
        <p:grpSpPr>
          <a:xfrm>
            <a:off x="7169084" y="3538890"/>
            <a:ext cx="253265" cy="339253"/>
            <a:chOff x="3938800" y="4399275"/>
            <a:chExt cx="359700" cy="481825"/>
          </a:xfrm>
        </p:grpSpPr>
        <p:sp>
          <p:nvSpPr>
            <p:cNvPr id="8487" name="Google Shape;8487;p9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88" name="Google Shape;8488;p9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89" name="Google Shape;8489;p9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90" name="Google Shape;8490;p9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91" name="Google Shape;8491;p9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92" name="Google Shape;8492;p98"/>
          <p:cNvGrpSpPr/>
          <p:nvPr/>
        </p:nvGrpSpPr>
        <p:grpSpPr>
          <a:xfrm>
            <a:off x="7639862" y="3538890"/>
            <a:ext cx="159039" cy="339253"/>
            <a:chOff x="4584850" y="4399275"/>
            <a:chExt cx="225875" cy="481825"/>
          </a:xfrm>
        </p:grpSpPr>
        <p:sp>
          <p:nvSpPr>
            <p:cNvPr id="8493" name="Google Shape;8493;p9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94" name="Google Shape;8494;p9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8495" name="Google Shape;8495;p9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8496" name="Google Shape;8496;p98"/>
          <p:cNvGrpSpPr/>
          <p:nvPr/>
        </p:nvGrpSpPr>
        <p:grpSpPr>
          <a:xfrm>
            <a:off x="1049680" y="3951795"/>
            <a:ext cx="339253" cy="339253"/>
            <a:chOff x="5642550" y="4399275"/>
            <a:chExt cx="481825" cy="481825"/>
          </a:xfrm>
        </p:grpSpPr>
        <p:sp>
          <p:nvSpPr>
            <p:cNvPr id="8497" name="Google Shape;8497;p9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98" name="Google Shape;8498;p9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499" name="Google Shape;8499;p98"/>
          <p:cNvGrpSpPr/>
          <p:nvPr/>
        </p:nvGrpSpPr>
        <p:grpSpPr>
          <a:xfrm>
            <a:off x="2859815" y="3963703"/>
            <a:ext cx="363316" cy="315437"/>
            <a:chOff x="6218300" y="4416175"/>
            <a:chExt cx="516000" cy="448000"/>
          </a:xfrm>
        </p:grpSpPr>
        <p:sp>
          <p:nvSpPr>
            <p:cNvPr id="8500" name="Google Shape;8500;p9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01" name="Google Shape;8501;p9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02" name="Google Shape;8502;p9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503" name="Google Shape;8503;p98"/>
          <p:cNvGrpSpPr/>
          <p:nvPr/>
        </p:nvGrpSpPr>
        <p:grpSpPr>
          <a:xfrm>
            <a:off x="5918879" y="3951792"/>
            <a:ext cx="339253" cy="339253"/>
            <a:chOff x="899850" y="4992125"/>
            <a:chExt cx="481825" cy="481825"/>
          </a:xfrm>
        </p:grpSpPr>
        <p:sp>
          <p:nvSpPr>
            <p:cNvPr id="8504" name="Google Shape;8504;p9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05" name="Google Shape;8505;p9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06" name="Google Shape;8506;p9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507" name="Google Shape;8507;p98"/>
          <p:cNvGrpSpPr/>
          <p:nvPr/>
        </p:nvGrpSpPr>
        <p:grpSpPr>
          <a:xfrm>
            <a:off x="5461708" y="3951792"/>
            <a:ext cx="339253" cy="339253"/>
            <a:chOff x="1492675" y="4992125"/>
            <a:chExt cx="481825" cy="481825"/>
          </a:xfrm>
        </p:grpSpPr>
        <p:sp>
          <p:nvSpPr>
            <p:cNvPr id="8508" name="Google Shape;8508;p9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09" name="Google Shape;8509;p9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510" name="Google Shape;8510;p98"/>
          <p:cNvGrpSpPr/>
          <p:nvPr/>
        </p:nvGrpSpPr>
        <p:grpSpPr>
          <a:xfrm>
            <a:off x="5004462" y="3951792"/>
            <a:ext cx="339253" cy="339253"/>
            <a:chOff x="2085525" y="4992125"/>
            <a:chExt cx="481825" cy="481825"/>
          </a:xfrm>
        </p:grpSpPr>
        <p:sp>
          <p:nvSpPr>
            <p:cNvPr id="8511" name="Google Shape;8511;p9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12" name="Google Shape;8512;p9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513" name="Google Shape;8513;p98"/>
          <p:cNvGrpSpPr/>
          <p:nvPr/>
        </p:nvGrpSpPr>
        <p:grpSpPr>
          <a:xfrm>
            <a:off x="6833221" y="3951792"/>
            <a:ext cx="339253" cy="339253"/>
            <a:chOff x="2678350" y="4992125"/>
            <a:chExt cx="481825" cy="481825"/>
          </a:xfrm>
        </p:grpSpPr>
        <p:sp>
          <p:nvSpPr>
            <p:cNvPr id="8514" name="Google Shape;8514;p9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15" name="Google Shape;8515;p9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16" name="Google Shape;8516;p9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517" name="Google Shape;8517;p98"/>
          <p:cNvGrpSpPr/>
          <p:nvPr/>
        </p:nvGrpSpPr>
        <p:grpSpPr>
          <a:xfrm>
            <a:off x="4628816" y="3951792"/>
            <a:ext cx="339253" cy="339253"/>
            <a:chOff x="3271200" y="4992125"/>
            <a:chExt cx="481825" cy="481825"/>
          </a:xfrm>
        </p:grpSpPr>
        <p:sp>
          <p:nvSpPr>
            <p:cNvPr id="8518" name="Google Shape;8518;p9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19" name="Google Shape;8519;p9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20" name="Google Shape;8520;p9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521" name="Google Shape;8521;p98"/>
          <p:cNvGrpSpPr/>
          <p:nvPr/>
        </p:nvGrpSpPr>
        <p:grpSpPr>
          <a:xfrm>
            <a:off x="7290263" y="3952822"/>
            <a:ext cx="339411" cy="337193"/>
            <a:chOff x="3863900" y="4993625"/>
            <a:chExt cx="482050" cy="478900"/>
          </a:xfrm>
        </p:grpSpPr>
        <p:sp>
          <p:nvSpPr>
            <p:cNvPr id="8522" name="Google Shape;8522;p9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23" name="Google Shape;8523;p9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24" name="Google Shape;8524;p9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25" name="Google Shape;8525;p9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526" name="Google Shape;8526;p98"/>
          <p:cNvGrpSpPr/>
          <p:nvPr/>
        </p:nvGrpSpPr>
        <p:grpSpPr>
          <a:xfrm>
            <a:off x="7747437" y="3952822"/>
            <a:ext cx="339411" cy="337193"/>
            <a:chOff x="4456725" y="4993625"/>
            <a:chExt cx="482050" cy="478900"/>
          </a:xfrm>
        </p:grpSpPr>
        <p:sp>
          <p:nvSpPr>
            <p:cNvPr id="8527" name="Google Shape;8527;p9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28" name="Google Shape;8528;p9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29" name="Google Shape;8529;p9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30" name="Google Shape;8530;p9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8531" name="Google Shape;8531;p98"/>
          <p:cNvGrpSpPr/>
          <p:nvPr/>
        </p:nvGrpSpPr>
        <p:grpSpPr>
          <a:xfrm>
            <a:off x="6376030" y="3952813"/>
            <a:ext cx="339411" cy="337211"/>
            <a:chOff x="5049575" y="4993600"/>
            <a:chExt cx="482050" cy="478925"/>
          </a:xfrm>
        </p:grpSpPr>
        <p:sp>
          <p:nvSpPr>
            <p:cNvPr id="8532" name="Google Shape;8532;p9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33" name="Google Shape;8533;p9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34" name="Google Shape;8534;p9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535" name="Google Shape;8535;p9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8536" name="Google Shape;8536;p98"/>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You can</a:t>
            </a:r>
            <a:r>
              <a:rPr b="0" i="0" lang="en" sz="1100" u="none" cap="none" strike="noStrike">
                <a:solidFill>
                  <a:srgbClr val="435D74"/>
                </a:solidFill>
                <a:latin typeface="Arial"/>
                <a:ea typeface="Arial"/>
                <a:cs typeface="Arial"/>
                <a:sym typeface="Arial"/>
              </a:rPr>
              <a:t> </a:t>
            </a:r>
            <a:r>
              <a:rPr b="0" i="0" lang="en" sz="1100" u="none" cap="none" strike="noStrike">
                <a:solidFill>
                  <a:srgbClr val="869FB2"/>
                </a:solidFill>
                <a:latin typeface="Arial"/>
                <a:ea typeface="Arial"/>
                <a:cs typeface="Arial"/>
                <a:sym typeface="Arial"/>
              </a:rPr>
              <a:t>resize</a:t>
            </a:r>
            <a:r>
              <a:rPr b="0" i="0" lang="en" sz="1100" u="none" cap="none" strike="noStrike">
                <a:solidFill>
                  <a:srgbClr val="435D74"/>
                </a:solidFill>
                <a:latin typeface="Arial"/>
                <a:ea typeface="Arial"/>
                <a:cs typeface="Arial"/>
                <a:sym typeface="Arial"/>
              </a:rPr>
              <a:t> </a:t>
            </a:r>
            <a:r>
              <a:rPr b="0" i="0" lang="en" sz="1100" u="none" cap="none" strike="noStrike">
                <a:solidFill>
                  <a:srgbClr val="FFFFFF"/>
                </a:solidFill>
                <a:latin typeface="Arial"/>
                <a:ea typeface="Arial"/>
                <a:cs typeface="Arial"/>
                <a:sym typeface="Arial"/>
              </a:rPr>
              <a:t>these icons without losing quality.</a:t>
            </a:r>
            <a:endParaRPr b="0" i="0" sz="11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You can </a:t>
            </a:r>
            <a:r>
              <a:rPr b="0" i="0" lang="en" sz="1100" u="none" cap="none" strike="noStrike">
                <a:solidFill>
                  <a:srgbClr val="869FB2"/>
                </a:solidFill>
                <a:latin typeface="Arial"/>
                <a:ea typeface="Arial"/>
                <a:cs typeface="Arial"/>
                <a:sym typeface="Arial"/>
              </a:rPr>
              <a:t>change the stroke and fill color</a:t>
            </a:r>
            <a:r>
              <a:rPr b="0" i="0" lang="en" sz="1100" u="none" cap="none" strike="noStrike">
                <a:solidFill>
                  <a:srgbClr val="FFFFFF"/>
                </a:solidFill>
                <a:latin typeface="Arial"/>
                <a:ea typeface="Arial"/>
                <a:cs typeface="Arial"/>
                <a:sym typeface="Arial"/>
              </a:rPr>
              <a:t>; just select the icon and click on the</a:t>
            </a:r>
            <a:r>
              <a:rPr b="0" i="0" lang="en" sz="1100" u="none" cap="none" strike="noStrike">
                <a:solidFill>
                  <a:srgbClr val="435D74"/>
                </a:solidFill>
                <a:latin typeface="Arial"/>
                <a:ea typeface="Arial"/>
                <a:cs typeface="Arial"/>
                <a:sym typeface="Arial"/>
              </a:rPr>
              <a:t> </a:t>
            </a:r>
            <a:r>
              <a:rPr b="0" i="0" lang="en" sz="1100" u="none" cap="none" strike="noStrike">
                <a:solidFill>
                  <a:srgbClr val="869FB2"/>
                </a:solidFill>
                <a:latin typeface="Arial"/>
                <a:ea typeface="Arial"/>
                <a:cs typeface="Arial"/>
                <a:sym typeface="Arial"/>
              </a:rPr>
              <a:t>paint bucket/pen</a:t>
            </a:r>
            <a:r>
              <a:rPr b="0" i="0" lang="en" sz="1100" u="none" cap="none" strike="noStrike">
                <a:solidFill>
                  <a:srgbClr val="FFFFFF"/>
                </a:solidFill>
                <a:latin typeface="Arial"/>
                <a:ea typeface="Arial"/>
                <a:cs typeface="Arial"/>
                <a:sym typeface="Arial"/>
              </a:rPr>
              <a:t>.</a:t>
            </a:r>
            <a:endParaRPr b="0" i="0" sz="11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In Google Slides, you can also use </a:t>
            </a:r>
            <a:r>
              <a:rPr b="0" i="0" lang="en" sz="1100" u="none" cap="none" strike="noStrike">
                <a:solidFill>
                  <a:schemeClr val="hlink"/>
                </a:solidFill>
                <a:uFill>
                  <a:noFill/>
                </a:uFill>
                <a:latin typeface="Arial"/>
                <a:ea typeface="Arial"/>
                <a:cs typeface="Arial"/>
                <a:sym typeface="Arial"/>
                <a:hlinkClick r:id="rId3"/>
              </a:rPr>
              <a:t>Flaticon’s extension</a:t>
            </a:r>
            <a:r>
              <a:rPr b="0" i="0" lang="en" sz="1100" u="none" cap="none" strike="noStrike">
                <a:solidFill>
                  <a:srgbClr val="FFFFFF"/>
                </a:solidFill>
                <a:latin typeface="Arial"/>
                <a:ea typeface="Arial"/>
                <a:cs typeface="Arial"/>
                <a:sym typeface="Arial"/>
              </a:rPr>
              <a:t>, allowing you to customize and add even more icons.</a:t>
            </a:r>
            <a:br>
              <a:rPr b="0" i="0" lang="en" sz="1100" u="none" cap="none" strike="noStrike">
                <a:solidFill>
                  <a:srgbClr val="435D74"/>
                </a:solidFill>
                <a:latin typeface="Arial"/>
                <a:ea typeface="Arial"/>
                <a:cs typeface="Arial"/>
                <a:sym typeface="Arial"/>
              </a:rPr>
            </a:br>
            <a:endParaRPr b="0" i="0" sz="1100" u="none" cap="none" strike="noStrike">
              <a:solidFill>
                <a:srgbClr val="435D74"/>
              </a:solidFill>
              <a:latin typeface="Arial"/>
              <a:ea typeface="Arial"/>
              <a:cs typeface="Arial"/>
              <a:sym typeface="Arial"/>
            </a:endParaRPr>
          </a:p>
        </p:txBody>
      </p:sp>
      <p:sp>
        <p:nvSpPr>
          <p:cNvPr id="8537" name="Google Shape;8537;p98"/>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solidFill>
                  <a:schemeClr val="lt1"/>
                </a:solidFill>
              </a:rPr>
              <a:t>...and our sets of editable icons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41" name="Shape 8541"/>
        <p:cNvGrpSpPr/>
        <p:nvPr/>
      </p:nvGrpSpPr>
      <p:grpSpPr>
        <a:xfrm>
          <a:off x="0" y="0"/>
          <a:ext cx="0" cy="0"/>
          <a:chOff x="0" y="0"/>
          <a:chExt cx="0" cy="0"/>
        </a:xfrm>
      </p:grpSpPr>
      <p:grpSp>
        <p:nvGrpSpPr>
          <p:cNvPr id="8542" name="Google Shape;8542;p99"/>
          <p:cNvGrpSpPr/>
          <p:nvPr/>
        </p:nvGrpSpPr>
        <p:grpSpPr>
          <a:xfrm>
            <a:off x="876361" y="1308054"/>
            <a:ext cx="322099" cy="370529"/>
            <a:chOff x="-42971725" y="3217825"/>
            <a:chExt cx="275675" cy="317125"/>
          </a:xfrm>
        </p:grpSpPr>
        <p:sp>
          <p:nvSpPr>
            <p:cNvPr id="8543" name="Google Shape;8543;p9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4" name="Google Shape;8544;p9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5" name="Google Shape;8545;p9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46" name="Google Shape;8546;p99"/>
          <p:cNvGrpSpPr/>
          <p:nvPr/>
        </p:nvGrpSpPr>
        <p:grpSpPr>
          <a:xfrm>
            <a:off x="848276" y="1776710"/>
            <a:ext cx="378270" cy="337551"/>
            <a:chOff x="-42996150" y="3612600"/>
            <a:chExt cx="323750" cy="288900"/>
          </a:xfrm>
        </p:grpSpPr>
        <p:sp>
          <p:nvSpPr>
            <p:cNvPr id="8547" name="Google Shape;8547;p9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8" name="Google Shape;8548;p9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9" name="Google Shape;8549;p9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50" name="Google Shape;8550;p99"/>
          <p:cNvGrpSpPr/>
          <p:nvPr/>
        </p:nvGrpSpPr>
        <p:grpSpPr>
          <a:xfrm>
            <a:off x="851036" y="2186080"/>
            <a:ext cx="372749" cy="370909"/>
            <a:chOff x="-42994575" y="3950300"/>
            <a:chExt cx="319025" cy="317450"/>
          </a:xfrm>
        </p:grpSpPr>
        <p:sp>
          <p:nvSpPr>
            <p:cNvPr id="8551" name="Google Shape;8551;p9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2" name="Google Shape;8552;p9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3" name="Google Shape;8553;p9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54" name="Google Shape;8554;p99"/>
          <p:cNvGrpSpPr/>
          <p:nvPr/>
        </p:nvGrpSpPr>
        <p:grpSpPr>
          <a:xfrm>
            <a:off x="3004431" y="1332912"/>
            <a:ext cx="371785" cy="370879"/>
            <a:chOff x="-41111350" y="3239100"/>
            <a:chExt cx="318200" cy="317425"/>
          </a:xfrm>
        </p:grpSpPr>
        <p:sp>
          <p:nvSpPr>
            <p:cNvPr id="8555" name="Google Shape;8555;p9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6" name="Google Shape;8556;p9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7" name="Google Shape;8557;p9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8" name="Google Shape;8558;p9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59" name="Google Shape;8559;p99"/>
          <p:cNvGrpSpPr/>
          <p:nvPr/>
        </p:nvGrpSpPr>
        <p:grpSpPr>
          <a:xfrm>
            <a:off x="3000751" y="1768444"/>
            <a:ext cx="379146" cy="370967"/>
            <a:chOff x="-41117650" y="3605525"/>
            <a:chExt cx="324500" cy="317500"/>
          </a:xfrm>
        </p:grpSpPr>
        <p:sp>
          <p:nvSpPr>
            <p:cNvPr id="8560" name="Google Shape;8560;p9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1" name="Google Shape;8561;p9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2" name="Google Shape;8562;p9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63" name="Google Shape;8563;p99"/>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64" name="Google Shape;8564;p99"/>
          <p:cNvGrpSpPr/>
          <p:nvPr/>
        </p:nvGrpSpPr>
        <p:grpSpPr>
          <a:xfrm>
            <a:off x="1827005" y="2659967"/>
            <a:ext cx="216271" cy="371814"/>
            <a:chOff x="-39205300" y="3220175"/>
            <a:chExt cx="185100" cy="318225"/>
          </a:xfrm>
        </p:grpSpPr>
        <p:sp>
          <p:nvSpPr>
            <p:cNvPr id="8565" name="Google Shape;8565;p9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6" name="Google Shape;8566;p9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67" name="Google Shape;8567;p99"/>
          <p:cNvGrpSpPr/>
          <p:nvPr/>
        </p:nvGrpSpPr>
        <p:grpSpPr>
          <a:xfrm>
            <a:off x="1792533" y="3120038"/>
            <a:ext cx="300016" cy="369273"/>
            <a:chOff x="-39248625" y="3588600"/>
            <a:chExt cx="256775" cy="316050"/>
          </a:xfrm>
        </p:grpSpPr>
        <p:sp>
          <p:nvSpPr>
            <p:cNvPr id="8568" name="Google Shape;8568;p9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9" name="Google Shape;8569;p9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70" name="Google Shape;8570;p99"/>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1" name="Google Shape;8571;p99"/>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72" name="Google Shape;8572;p99"/>
          <p:cNvGrpSpPr/>
          <p:nvPr/>
        </p:nvGrpSpPr>
        <p:grpSpPr>
          <a:xfrm>
            <a:off x="1243246" y="1308054"/>
            <a:ext cx="429504" cy="370879"/>
            <a:chOff x="-42651700" y="3217825"/>
            <a:chExt cx="367600" cy="317425"/>
          </a:xfrm>
        </p:grpSpPr>
        <p:sp>
          <p:nvSpPr>
            <p:cNvPr id="8573" name="Google Shape;8573;p9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4" name="Google Shape;8574;p9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5" name="Google Shape;8575;p9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6" name="Google Shape;8576;p9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77" name="Google Shape;8577;p99"/>
          <p:cNvGrpSpPr/>
          <p:nvPr/>
        </p:nvGrpSpPr>
        <p:grpSpPr>
          <a:xfrm>
            <a:off x="1278678" y="1747704"/>
            <a:ext cx="358640" cy="363226"/>
            <a:chOff x="-42617300" y="3587775"/>
            <a:chExt cx="306950" cy="310875"/>
          </a:xfrm>
        </p:grpSpPr>
        <p:sp>
          <p:nvSpPr>
            <p:cNvPr id="8578" name="Google Shape;8578;p9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9" name="Google Shape;8579;p9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80" name="Google Shape;8580;p99"/>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81" name="Google Shape;8581;p99"/>
          <p:cNvGrpSpPr/>
          <p:nvPr/>
        </p:nvGrpSpPr>
        <p:grpSpPr>
          <a:xfrm>
            <a:off x="3450506" y="1332445"/>
            <a:ext cx="376926" cy="370324"/>
            <a:chOff x="-40748275" y="3238700"/>
            <a:chExt cx="322600" cy="316950"/>
          </a:xfrm>
        </p:grpSpPr>
        <p:sp>
          <p:nvSpPr>
            <p:cNvPr id="8582" name="Google Shape;8582;p9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3" name="Google Shape;8583;p9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4" name="Google Shape;8584;p9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5" name="Google Shape;8585;p9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6" name="Google Shape;8586;p9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7" name="Google Shape;8587;p9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88" name="Google Shape;8588;p99"/>
          <p:cNvGrpSpPr/>
          <p:nvPr/>
        </p:nvGrpSpPr>
        <p:grpSpPr>
          <a:xfrm>
            <a:off x="3453062" y="1800429"/>
            <a:ext cx="371814" cy="338690"/>
            <a:chOff x="-40745125" y="3632900"/>
            <a:chExt cx="318225" cy="289875"/>
          </a:xfrm>
        </p:grpSpPr>
        <p:sp>
          <p:nvSpPr>
            <p:cNvPr id="8589" name="Google Shape;8589;p9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0" name="Google Shape;8590;p9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1" name="Google Shape;8591;p9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2" name="Google Shape;8592;p9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3" name="Google Shape;8593;p9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4" name="Google Shape;8594;p9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5" name="Google Shape;8595;p9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96" name="Google Shape;8596;p99"/>
          <p:cNvGrpSpPr/>
          <p:nvPr/>
        </p:nvGrpSpPr>
        <p:grpSpPr>
          <a:xfrm>
            <a:off x="3457209" y="2211639"/>
            <a:ext cx="363518" cy="370178"/>
            <a:chOff x="-40742750" y="3972175"/>
            <a:chExt cx="311125" cy="316825"/>
          </a:xfrm>
        </p:grpSpPr>
        <p:sp>
          <p:nvSpPr>
            <p:cNvPr id="8597" name="Google Shape;8597;p9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8" name="Google Shape;8598;p9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99" name="Google Shape;8599;p99"/>
          <p:cNvGrpSpPr/>
          <p:nvPr/>
        </p:nvGrpSpPr>
        <p:grpSpPr>
          <a:xfrm>
            <a:off x="2239871" y="2661807"/>
            <a:ext cx="266892" cy="369974"/>
            <a:chOff x="-38860325" y="3221750"/>
            <a:chExt cx="228425" cy="316650"/>
          </a:xfrm>
        </p:grpSpPr>
        <p:sp>
          <p:nvSpPr>
            <p:cNvPr id="8600" name="Google Shape;8600;p9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1" name="Google Shape;8601;p9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2" name="Google Shape;8602;p9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3" name="Google Shape;8603;p9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04" name="Google Shape;8604;p99"/>
          <p:cNvGrpSpPr/>
          <p:nvPr/>
        </p:nvGrpSpPr>
        <p:grpSpPr>
          <a:xfrm>
            <a:off x="2190678" y="3123864"/>
            <a:ext cx="380081" cy="367111"/>
            <a:chOff x="-38905225" y="3591875"/>
            <a:chExt cx="325300" cy="314200"/>
          </a:xfrm>
        </p:grpSpPr>
        <p:sp>
          <p:nvSpPr>
            <p:cNvPr id="8605" name="Google Shape;8605;p9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6" name="Google Shape;8606;p9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7" name="Google Shape;8607;p9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08" name="Google Shape;8608;p99"/>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09" name="Google Shape;8609;p99"/>
          <p:cNvGrpSpPr/>
          <p:nvPr/>
        </p:nvGrpSpPr>
        <p:grpSpPr>
          <a:xfrm>
            <a:off x="3997427" y="3108944"/>
            <a:ext cx="290815" cy="369740"/>
            <a:chOff x="-37370925" y="3579105"/>
            <a:chExt cx="248900" cy="316450"/>
          </a:xfrm>
        </p:grpSpPr>
        <p:sp>
          <p:nvSpPr>
            <p:cNvPr id="8610" name="Google Shape;8610;p9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1" name="Google Shape;8611;p9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12" name="Google Shape;8612;p99"/>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3" name="Google Shape;8613;p99"/>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14" name="Google Shape;8614;p99"/>
          <p:cNvGrpSpPr/>
          <p:nvPr/>
        </p:nvGrpSpPr>
        <p:grpSpPr>
          <a:xfrm>
            <a:off x="1690803" y="2187015"/>
            <a:ext cx="371814" cy="369974"/>
            <a:chOff x="-42259725" y="3951100"/>
            <a:chExt cx="318225" cy="316650"/>
          </a:xfrm>
        </p:grpSpPr>
        <p:sp>
          <p:nvSpPr>
            <p:cNvPr id="8615" name="Google Shape;8615;p9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6" name="Google Shape;8616;p9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17" name="Google Shape;8617;p99"/>
          <p:cNvGrpSpPr/>
          <p:nvPr/>
        </p:nvGrpSpPr>
        <p:grpSpPr>
          <a:xfrm>
            <a:off x="3889164" y="1366036"/>
            <a:ext cx="370879" cy="337755"/>
            <a:chOff x="-40378075" y="3267450"/>
            <a:chExt cx="317425" cy="289075"/>
          </a:xfrm>
        </p:grpSpPr>
        <p:sp>
          <p:nvSpPr>
            <p:cNvPr id="8618" name="Google Shape;8618;p9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9" name="Google Shape;8619;p9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0" name="Google Shape;8620;p9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1" name="Google Shape;8621;p9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22" name="Google Shape;8622;p99"/>
          <p:cNvGrpSpPr/>
          <p:nvPr/>
        </p:nvGrpSpPr>
        <p:grpSpPr>
          <a:xfrm>
            <a:off x="3892830" y="1767304"/>
            <a:ext cx="363548" cy="369974"/>
            <a:chOff x="-40372575" y="3604550"/>
            <a:chExt cx="311150" cy="316650"/>
          </a:xfrm>
        </p:grpSpPr>
        <p:sp>
          <p:nvSpPr>
            <p:cNvPr id="8623" name="Google Shape;8623;p9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4" name="Google Shape;8624;p9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5" name="Google Shape;8625;p9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26" name="Google Shape;8626;p99"/>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27" name="Google Shape;8627;p99"/>
          <p:cNvGrpSpPr/>
          <p:nvPr/>
        </p:nvGrpSpPr>
        <p:grpSpPr>
          <a:xfrm>
            <a:off x="2616780" y="2659967"/>
            <a:ext cx="399038" cy="372165"/>
            <a:chOff x="-38542250" y="3220175"/>
            <a:chExt cx="341525" cy="318525"/>
          </a:xfrm>
        </p:grpSpPr>
        <p:sp>
          <p:nvSpPr>
            <p:cNvPr id="8628" name="Google Shape;8628;p9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9" name="Google Shape;8629;p9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0" name="Google Shape;8630;p9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31" name="Google Shape;8631;p99"/>
          <p:cNvGrpSpPr/>
          <p:nvPr/>
        </p:nvGrpSpPr>
        <p:grpSpPr>
          <a:xfrm>
            <a:off x="2638712" y="3119337"/>
            <a:ext cx="369974" cy="369068"/>
            <a:chOff x="-38537400" y="3588000"/>
            <a:chExt cx="316650" cy="315875"/>
          </a:xfrm>
        </p:grpSpPr>
        <p:sp>
          <p:nvSpPr>
            <p:cNvPr id="8632" name="Google Shape;8632;p9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3" name="Google Shape;8633;p9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4" name="Google Shape;8634;p9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5" name="Google Shape;8635;p9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36" name="Google Shape;8636;p99"/>
          <p:cNvGrpSpPr/>
          <p:nvPr/>
        </p:nvGrpSpPr>
        <p:grpSpPr>
          <a:xfrm>
            <a:off x="2637792" y="3576866"/>
            <a:ext cx="371814" cy="369974"/>
            <a:chOff x="-38538975" y="3954250"/>
            <a:chExt cx="318225" cy="316650"/>
          </a:xfrm>
        </p:grpSpPr>
        <p:sp>
          <p:nvSpPr>
            <p:cNvPr id="8637" name="Google Shape;8637;p9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8" name="Google Shape;8638;p9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39" name="Google Shape;8639;p99"/>
          <p:cNvGrpSpPr/>
          <p:nvPr/>
        </p:nvGrpSpPr>
        <p:grpSpPr>
          <a:xfrm>
            <a:off x="3955104" y="3571793"/>
            <a:ext cx="375465" cy="371814"/>
            <a:chOff x="-37385100" y="3949908"/>
            <a:chExt cx="321350" cy="318225"/>
          </a:xfrm>
        </p:grpSpPr>
        <p:sp>
          <p:nvSpPr>
            <p:cNvPr id="8640" name="Google Shape;8640;p9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1" name="Google Shape;8641;p9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2" name="Google Shape;8642;p99"/>
          <p:cNvGrpSpPr/>
          <p:nvPr/>
        </p:nvGrpSpPr>
        <p:grpSpPr>
          <a:xfrm>
            <a:off x="2130763" y="1307353"/>
            <a:ext cx="370909" cy="370675"/>
            <a:chOff x="-41895050" y="3217225"/>
            <a:chExt cx="317450" cy="317250"/>
          </a:xfrm>
        </p:grpSpPr>
        <p:sp>
          <p:nvSpPr>
            <p:cNvPr id="8643" name="Google Shape;8643;p9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4" name="Google Shape;8644;p9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5" name="Google Shape;8645;p9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6" name="Google Shape;8646;p9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7" name="Google Shape;8647;p9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8" name="Google Shape;8648;p99"/>
          <p:cNvGrpSpPr/>
          <p:nvPr/>
        </p:nvGrpSpPr>
        <p:grpSpPr>
          <a:xfrm>
            <a:off x="2130310" y="1744287"/>
            <a:ext cx="371814" cy="369974"/>
            <a:chOff x="-41893475" y="3584850"/>
            <a:chExt cx="318225" cy="316650"/>
          </a:xfrm>
        </p:grpSpPr>
        <p:sp>
          <p:nvSpPr>
            <p:cNvPr id="8649" name="Google Shape;8649;p9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0" name="Google Shape;8650;p9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1" name="Google Shape;8651;p9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2" name="Google Shape;8652;p9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53" name="Google Shape;8653;p99"/>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4" name="Google Shape;8654;p99"/>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55" name="Google Shape;8655;p99"/>
          <p:cNvGrpSpPr/>
          <p:nvPr/>
        </p:nvGrpSpPr>
        <p:grpSpPr>
          <a:xfrm>
            <a:off x="900338" y="3139579"/>
            <a:ext cx="337522" cy="370909"/>
            <a:chOff x="-39998250" y="3605325"/>
            <a:chExt cx="288875" cy="317450"/>
          </a:xfrm>
        </p:grpSpPr>
        <p:sp>
          <p:nvSpPr>
            <p:cNvPr id="8656" name="Google Shape;8656;p9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7" name="Google Shape;8657;p9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58" name="Google Shape;8658;p99"/>
          <p:cNvGrpSpPr/>
          <p:nvPr/>
        </p:nvGrpSpPr>
        <p:grpSpPr>
          <a:xfrm>
            <a:off x="884112" y="3598043"/>
            <a:ext cx="369974" cy="369945"/>
            <a:chOff x="-40011050" y="3972375"/>
            <a:chExt cx="316650" cy="316625"/>
          </a:xfrm>
        </p:grpSpPr>
        <p:sp>
          <p:nvSpPr>
            <p:cNvPr id="8659" name="Google Shape;8659;p9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0" name="Google Shape;8660;p9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61" name="Google Shape;8661;p99"/>
          <p:cNvGrpSpPr/>
          <p:nvPr/>
        </p:nvGrpSpPr>
        <p:grpSpPr>
          <a:xfrm>
            <a:off x="3116043" y="2662742"/>
            <a:ext cx="266921" cy="369039"/>
            <a:chOff x="-38129425" y="3222550"/>
            <a:chExt cx="228450" cy="315850"/>
          </a:xfrm>
        </p:grpSpPr>
        <p:sp>
          <p:nvSpPr>
            <p:cNvPr id="8662" name="Google Shape;8662;p9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3" name="Google Shape;8663;p9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64" name="Google Shape;8664;p99"/>
          <p:cNvGrpSpPr/>
          <p:nvPr/>
        </p:nvGrpSpPr>
        <p:grpSpPr>
          <a:xfrm>
            <a:off x="3071012" y="3119337"/>
            <a:ext cx="371785" cy="369974"/>
            <a:chOff x="-38172725" y="3588000"/>
            <a:chExt cx="318200" cy="316650"/>
          </a:xfrm>
        </p:grpSpPr>
        <p:sp>
          <p:nvSpPr>
            <p:cNvPr id="8665" name="Google Shape;8665;p9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6" name="Google Shape;8666;p9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7" name="Google Shape;8667;p9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8" name="Google Shape;8668;p9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9" name="Google Shape;8669;p9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0" name="Google Shape;8670;p9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1" name="Google Shape;8671;p9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2" name="Google Shape;8672;p9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73" name="Google Shape;8673;p99"/>
          <p:cNvGrpSpPr/>
          <p:nvPr/>
        </p:nvGrpSpPr>
        <p:grpSpPr>
          <a:xfrm>
            <a:off x="3146914" y="3577772"/>
            <a:ext cx="219981" cy="369974"/>
            <a:chOff x="-38109725" y="3955025"/>
            <a:chExt cx="188275" cy="316650"/>
          </a:xfrm>
        </p:grpSpPr>
        <p:sp>
          <p:nvSpPr>
            <p:cNvPr id="8674" name="Google Shape;8674;p9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5" name="Google Shape;8675;p9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76" name="Google Shape;8676;p99"/>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77" name="Google Shape;8677;p99"/>
          <p:cNvGrpSpPr/>
          <p:nvPr/>
        </p:nvGrpSpPr>
        <p:grpSpPr>
          <a:xfrm>
            <a:off x="2562313" y="1309193"/>
            <a:ext cx="373654" cy="369068"/>
            <a:chOff x="-41530375" y="3218800"/>
            <a:chExt cx="319800" cy="315875"/>
          </a:xfrm>
        </p:grpSpPr>
        <p:sp>
          <p:nvSpPr>
            <p:cNvPr id="8678" name="Google Shape;8678;p9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9" name="Google Shape;8679;p9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80" name="Google Shape;8680;p99"/>
          <p:cNvGrpSpPr/>
          <p:nvPr/>
        </p:nvGrpSpPr>
        <p:grpSpPr>
          <a:xfrm>
            <a:off x="2564607" y="1824351"/>
            <a:ext cx="369068" cy="289004"/>
            <a:chOff x="-41526450" y="3653375"/>
            <a:chExt cx="315875" cy="247350"/>
          </a:xfrm>
        </p:grpSpPr>
        <p:sp>
          <p:nvSpPr>
            <p:cNvPr id="8681" name="Google Shape;8681;p9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2" name="Google Shape;8682;p9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83" name="Google Shape;8683;p99"/>
          <p:cNvGrpSpPr/>
          <p:nvPr/>
        </p:nvGrpSpPr>
        <p:grpSpPr>
          <a:xfrm>
            <a:off x="2565994" y="2187015"/>
            <a:ext cx="366293" cy="369974"/>
            <a:chOff x="-41526450" y="3951100"/>
            <a:chExt cx="313500" cy="316650"/>
          </a:xfrm>
        </p:grpSpPr>
        <p:sp>
          <p:nvSpPr>
            <p:cNvPr id="8684" name="Google Shape;8684;p9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5" name="Google Shape;8685;p9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6" name="Google Shape;8686;p9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87" name="Google Shape;8687;p99"/>
          <p:cNvGrpSpPr/>
          <p:nvPr/>
        </p:nvGrpSpPr>
        <p:grpSpPr>
          <a:xfrm>
            <a:off x="1331249" y="2681144"/>
            <a:ext cx="339595" cy="371814"/>
            <a:chOff x="-39625900" y="3238300"/>
            <a:chExt cx="290650" cy="318225"/>
          </a:xfrm>
        </p:grpSpPr>
        <p:sp>
          <p:nvSpPr>
            <p:cNvPr id="8688" name="Google Shape;8688;p9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9" name="Google Shape;8689;p9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90" name="Google Shape;8690;p99"/>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91" name="Google Shape;8691;p99"/>
          <p:cNvGrpSpPr/>
          <p:nvPr/>
        </p:nvGrpSpPr>
        <p:grpSpPr>
          <a:xfrm>
            <a:off x="1325300" y="3597605"/>
            <a:ext cx="366293" cy="370441"/>
            <a:chOff x="-39647175" y="3972000"/>
            <a:chExt cx="313500" cy="317050"/>
          </a:xfrm>
        </p:grpSpPr>
        <p:sp>
          <p:nvSpPr>
            <p:cNvPr id="8692" name="Google Shape;8692;p9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3" name="Google Shape;8693;p9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4" name="Google Shape;8694;p9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95" name="Google Shape;8695;p99"/>
          <p:cNvGrpSpPr/>
          <p:nvPr/>
        </p:nvGrpSpPr>
        <p:grpSpPr>
          <a:xfrm>
            <a:off x="3494427" y="2661603"/>
            <a:ext cx="375495" cy="370879"/>
            <a:chOff x="-37808850" y="3221575"/>
            <a:chExt cx="321375" cy="317425"/>
          </a:xfrm>
        </p:grpSpPr>
        <p:sp>
          <p:nvSpPr>
            <p:cNvPr id="8696" name="Google Shape;8696;p9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7" name="Google Shape;8697;p9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98" name="Google Shape;8698;p99"/>
          <p:cNvGrpSpPr/>
          <p:nvPr/>
        </p:nvGrpSpPr>
        <p:grpSpPr>
          <a:xfrm>
            <a:off x="3503201" y="3183634"/>
            <a:ext cx="372749" cy="241158"/>
            <a:chOff x="-37806500" y="3643030"/>
            <a:chExt cx="319025" cy="206400"/>
          </a:xfrm>
        </p:grpSpPr>
        <p:sp>
          <p:nvSpPr>
            <p:cNvPr id="8699" name="Google Shape;8699;p9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0" name="Google Shape;8700;p9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01" name="Google Shape;8701;p99"/>
          <p:cNvGrpSpPr/>
          <p:nvPr/>
        </p:nvGrpSpPr>
        <p:grpSpPr>
          <a:xfrm>
            <a:off x="3505508" y="3575931"/>
            <a:ext cx="368134" cy="371814"/>
            <a:chOff x="-37804925" y="3953450"/>
            <a:chExt cx="315075" cy="318225"/>
          </a:xfrm>
        </p:grpSpPr>
        <p:sp>
          <p:nvSpPr>
            <p:cNvPr id="8702" name="Google Shape;8702;p9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3" name="Google Shape;8703;p9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4" name="Google Shape;8704;p9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05" name="Google Shape;8705;p99"/>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06" name="Google Shape;8706;p99"/>
          <p:cNvGrpSpPr/>
          <p:nvPr/>
        </p:nvGrpSpPr>
        <p:grpSpPr>
          <a:xfrm>
            <a:off x="4860977" y="1328538"/>
            <a:ext cx="355663" cy="308725"/>
            <a:chOff x="-28462125" y="3199700"/>
            <a:chExt cx="298550" cy="259150"/>
          </a:xfrm>
        </p:grpSpPr>
        <p:sp>
          <p:nvSpPr>
            <p:cNvPr id="8707" name="Google Shape;8707;p9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8" name="Google Shape;8708;p9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9" name="Google Shape;8709;p9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0" name="Google Shape;8710;p99"/>
          <p:cNvGrpSpPr/>
          <p:nvPr/>
        </p:nvGrpSpPr>
        <p:grpSpPr>
          <a:xfrm>
            <a:off x="4861930" y="1763228"/>
            <a:ext cx="353757" cy="352833"/>
            <a:chOff x="-28461325" y="3545475"/>
            <a:chExt cx="296950" cy="296175"/>
          </a:xfrm>
        </p:grpSpPr>
        <p:sp>
          <p:nvSpPr>
            <p:cNvPr id="8711" name="Google Shape;8711;p9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2" name="Google Shape;8712;p9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3" name="Google Shape;8713;p9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4" name="Google Shape;8714;p9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5" name="Google Shape;8715;p9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6" name="Google Shape;8716;p9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7" name="Google Shape;8717;p99"/>
          <p:cNvGrpSpPr/>
          <p:nvPr/>
        </p:nvGrpSpPr>
        <p:grpSpPr>
          <a:xfrm>
            <a:off x="4858162" y="2213272"/>
            <a:ext cx="361292" cy="352803"/>
            <a:chOff x="-28463700" y="3914875"/>
            <a:chExt cx="303275" cy="296150"/>
          </a:xfrm>
        </p:grpSpPr>
        <p:sp>
          <p:nvSpPr>
            <p:cNvPr id="8718" name="Google Shape;8718;p9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9" name="Google Shape;8719;p9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20" name="Google Shape;8720;p99"/>
          <p:cNvGrpSpPr/>
          <p:nvPr/>
        </p:nvGrpSpPr>
        <p:grpSpPr>
          <a:xfrm>
            <a:off x="7092947" y="1369355"/>
            <a:ext cx="351880" cy="227092"/>
            <a:chOff x="-26573400" y="3224125"/>
            <a:chExt cx="295375" cy="190625"/>
          </a:xfrm>
        </p:grpSpPr>
        <p:sp>
          <p:nvSpPr>
            <p:cNvPr id="8721" name="Google Shape;8721;p9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2" name="Google Shape;8722;p9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23" name="Google Shape;8723;p99"/>
          <p:cNvGrpSpPr/>
          <p:nvPr/>
        </p:nvGrpSpPr>
        <p:grpSpPr>
          <a:xfrm>
            <a:off x="7092947" y="1763690"/>
            <a:ext cx="351880" cy="351910"/>
            <a:chOff x="-26573400" y="3546250"/>
            <a:chExt cx="295375" cy="295400"/>
          </a:xfrm>
        </p:grpSpPr>
        <p:sp>
          <p:nvSpPr>
            <p:cNvPr id="8724" name="Google Shape;8724;p9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5" name="Google Shape;8725;p9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6" name="Google Shape;8726;p9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7" name="Google Shape;8727;p9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8" name="Google Shape;8728;p9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29" name="Google Shape;8729;p99"/>
          <p:cNvGrpSpPr/>
          <p:nvPr/>
        </p:nvGrpSpPr>
        <p:grpSpPr>
          <a:xfrm>
            <a:off x="7081228" y="2213599"/>
            <a:ext cx="375319" cy="352148"/>
            <a:chOff x="-26583625" y="3917025"/>
            <a:chExt cx="315050" cy="295600"/>
          </a:xfrm>
        </p:grpSpPr>
        <p:sp>
          <p:nvSpPr>
            <p:cNvPr id="8730" name="Google Shape;8730;p9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1" name="Google Shape;8731;p9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2" name="Google Shape;8732;p9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3" name="Google Shape;8733;p9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34" name="Google Shape;8734;p99"/>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35" name="Google Shape;8735;p99"/>
          <p:cNvGrpSpPr/>
          <p:nvPr/>
        </p:nvGrpSpPr>
        <p:grpSpPr>
          <a:xfrm>
            <a:off x="5779742" y="3172629"/>
            <a:ext cx="289039" cy="352833"/>
            <a:chOff x="-24694925" y="3518700"/>
            <a:chExt cx="242625" cy="296175"/>
          </a:xfrm>
        </p:grpSpPr>
        <p:sp>
          <p:nvSpPr>
            <p:cNvPr id="8736" name="Google Shape;8736;p9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7" name="Google Shape;8737;p9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8" name="Google Shape;8738;p9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9" name="Google Shape;8739;p9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40" name="Google Shape;8740;p99"/>
          <p:cNvGrpSpPr/>
          <p:nvPr/>
        </p:nvGrpSpPr>
        <p:grpSpPr>
          <a:xfrm>
            <a:off x="5779280" y="3622657"/>
            <a:ext cx="289962" cy="352833"/>
            <a:chOff x="-24709100" y="3888875"/>
            <a:chExt cx="243400" cy="296175"/>
          </a:xfrm>
        </p:grpSpPr>
        <p:sp>
          <p:nvSpPr>
            <p:cNvPr id="8741" name="Google Shape;8741;p9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2" name="Google Shape;8742;p9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3" name="Google Shape;8743;p9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44" name="Google Shape;8744;p99"/>
          <p:cNvGrpSpPr/>
          <p:nvPr/>
        </p:nvGrpSpPr>
        <p:grpSpPr>
          <a:xfrm>
            <a:off x="7979280" y="2695320"/>
            <a:ext cx="356556" cy="349557"/>
            <a:chOff x="-22863675" y="3131775"/>
            <a:chExt cx="299300" cy="293425"/>
          </a:xfrm>
        </p:grpSpPr>
        <p:sp>
          <p:nvSpPr>
            <p:cNvPr id="8745" name="Google Shape;8745;p9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6" name="Google Shape;8746;p9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7" name="Google Shape;8747;p9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48" name="Google Shape;8748;p99"/>
          <p:cNvGrpSpPr/>
          <p:nvPr/>
        </p:nvGrpSpPr>
        <p:grpSpPr>
          <a:xfrm>
            <a:off x="5322144" y="1306499"/>
            <a:ext cx="310602" cy="352803"/>
            <a:chOff x="-28069875" y="3175300"/>
            <a:chExt cx="260725" cy="296150"/>
          </a:xfrm>
        </p:grpSpPr>
        <p:sp>
          <p:nvSpPr>
            <p:cNvPr id="8749" name="Google Shape;8749;p9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0" name="Google Shape;8750;p9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1" name="Google Shape;8751;p9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2" name="Google Shape;8752;p9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3" name="Google Shape;8753;p9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4" name="Google Shape;8754;p9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5" name="Google Shape;8755;p9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6" name="Google Shape;8756;p9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7" name="Google Shape;8757;p9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58" name="Google Shape;8758;p99"/>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59" name="Google Shape;8759;p99"/>
          <p:cNvGrpSpPr/>
          <p:nvPr/>
        </p:nvGrpSpPr>
        <p:grpSpPr>
          <a:xfrm>
            <a:off x="5363423" y="2213733"/>
            <a:ext cx="228045" cy="351880"/>
            <a:chOff x="-28032075" y="3916450"/>
            <a:chExt cx="191425" cy="295375"/>
          </a:xfrm>
        </p:grpSpPr>
        <p:sp>
          <p:nvSpPr>
            <p:cNvPr id="8760" name="Google Shape;8760;p9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1" name="Google Shape;8761;p9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2" name="Google Shape;8762;p9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63" name="Google Shape;8763;p99"/>
          <p:cNvGrpSpPr/>
          <p:nvPr/>
        </p:nvGrpSpPr>
        <p:grpSpPr>
          <a:xfrm>
            <a:off x="7528769" y="1306484"/>
            <a:ext cx="352833" cy="352833"/>
            <a:chOff x="-26201650" y="3176075"/>
            <a:chExt cx="296175" cy="296175"/>
          </a:xfrm>
        </p:grpSpPr>
        <p:sp>
          <p:nvSpPr>
            <p:cNvPr id="8764" name="Google Shape;8764;p9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5" name="Google Shape;8765;p9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66" name="Google Shape;8766;p99"/>
          <p:cNvGrpSpPr/>
          <p:nvPr/>
        </p:nvGrpSpPr>
        <p:grpSpPr>
          <a:xfrm>
            <a:off x="7528293" y="1763705"/>
            <a:ext cx="353786" cy="351880"/>
            <a:chOff x="-26204800" y="3547050"/>
            <a:chExt cx="296975" cy="295375"/>
          </a:xfrm>
        </p:grpSpPr>
        <p:sp>
          <p:nvSpPr>
            <p:cNvPr id="8767" name="Google Shape;8767;p9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8" name="Google Shape;8768;p9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69" name="Google Shape;8769;p99"/>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70" name="Google Shape;8770;p99"/>
          <p:cNvGrpSpPr/>
          <p:nvPr/>
        </p:nvGrpSpPr>
        <p:grpSpPr>
          <a:xfrm>
            <a:off x="6199548" y="2693683"/>
            <a:ext cx="345328" cy="352833"/>
            <a:chOff x="-24353875" y="3147725"/>
            <a:chExt cx="289875" cy="296175"/>
          </a:xfrm>
        </p:grpSpPr>
        <p:sp>
          <p:nvSpPr>
            <p:cNvPr id="8771" name="Google Shape;8771;p9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2" name="Google Shape;8772;p9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73" name="Google Shape;8773;p99"/>
          <p:cNvGrpSpPr/>
          <p:nvPr/>
        </p:nvGrpSpPr>
        <p:grpSpPr>
          <a:xfrm>
            <a:off x="6207530" y="3173090"/>
            <a:ext cx="329365" cy="351910"/>
            <a:chOff x="-24344425" y="3519475"/>
            <a:chExt cx="276475" cy="295400"/>
          </a:xfrm>
        </p:grpSpPr>
        <p:sp>
          <p:nvSpPr>
            <p:cNvPr id="8774" name="Google Shape;8774;p9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5" name="Google Shape;8775;p9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76" name="Google Shape;8776;p99"/>
          <p:cNvGrpSpPr/>
          <p:nvPr/>
        </p:nvGrpSpPr>
        <p:grpSpPr>
          <a:xfrm>
            <a:off x="6197210" y="3625010"/>
            <a:ext cx="350004" cy="348128"/>
            <a:chOff x="-24353075" y="3891250"/>
            <a:chExt cx="293800" cy="292225"/>
          </a:xfrm>
        </p:grpSpPr>
        <p:sp>
          <p:nvSpPr>
            <p:cNvPr id="8777" name="Google Shape;8777;p9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8" name="Google Shape;8778;p9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79" name="Google Shape;8779;p99"/>
          <p:cNvGrpSpPr/>
          <p:nvPr/>
        </p:nvGrpSpPr>
        <p:grpSpPr>
          <a:xfrm>
            <a:off x="7980681" y="3173313"/>
            <a:ext cx="353757" cy="351463"/>
            <a:chOff x="-22845575" y="3504075"/>
            <a:chExt cx="296950" cy="295025"/>
          </a:xfrm>
        </p:grpSpPr>
        <p:sp>
          <p:nvSpPr>
            <p:cNvPr id="8780" name="Google Shape;8780;p9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1" name="Google Shape;8781;p9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82" name="Google Shape;8782;p99"/>
          <p:cNvGrpSpPr/>
          <p:nvPr/>
        </p:nvGrpSpPr>
        <p:grpSpPr>
          <a:xfrm>
            <a:off x="5773862" y="1306961"/>
            <a:ext cx="299344" cy="351880"/>
            <a:chOff x="-27691025" y="3175300"/>
            <a:chExt cx="251275" cy="295375"/>
          </a:xfrm>
        </p:grpSpPr>
        <p:sp>
          <p:nvSpPr>
            <p:cNvPr id="8783" name="Google Shape;8783;p9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4" name="Google Shape;8784;p9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5" name="Google Shape;8785;p9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6" name="Google Shape;8786;p9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87" name="Google Shape;8787;p99"/>
          <p:cNvGrpSpPr/>
          <p:nvPr/>
        </p:nvGrpSpPr>
        <p:grpSpPr>
          <a:xfrm>
            <a:off x="5746179" y="1825637"/>
            <a:ext cx="354710" cy="228015"/>
            <a:chOff x="-27721750" y="3598250"/>
            <a:chExt cx="297750" cy="191400"/>
          </a:xfrm>
        </p:grpSpPr>
        <p:sp>
          <p:nvSpPr>
            <p:cNvPr id="8788" name="Google Shape;8788;p9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9" name="Google Shape;8789;p9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90" name="Google Shape;8790;p99"/>
          <p:cNvGrpSpPr/>
          <p:nvPr/>
        </p:nvGrpSpPr>
        <p:grpSpPr>
          <a:xfrm>
            <a:off x="5747579" y="2219183"/>
            <a:ext cx="351910" cy="340980"/>
            <a:chOff x="-27719400" y="3925600"/>
            <a:chExt cx="295400" cy="286225"/>
          </a:xfrm>
        </p:grpSpPr>
        <p:sp>
          <p:nvSpPr>
            <p:cNvPr id="8791" name="Google Shape;8791;p9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2" name="Google Shape;8792;p9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93" name="Google Shape;8793;p99"/>
          <p:cNvGrpSpPr/>
          <p:nvPr/>
        </p:nvGrpSpPr>
        <p:grpSpPr>
          <a:xfrm>
            <a:off x="7968851" y="1306023"/>
            <a:ext cx="353757" cy="353757"/>
            <a:chOff x="-25834600" y="3176875"/>
            <a:chExt cx="296950" cy="296950"/>
          </a:xfrm>
        </p:grpSpPr>
        <p:sp>
          <p:nvSpPr>
            <p:cNvPr id="8794" name="Google Shape;8794;p9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5" name="Google Shape;8795;p9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6" name="Google Shape;8796;p9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7" name="Google Shape;8797;p9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8" name="Google Shape;8798;p9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99" name="Google Shape;8799;p99"/>
          <p:cNvGrpSpPr/>
          <p:nvPr/>
        </p:nvGrpSpPr>
        <p:grpSpPr>
          <a:xfrm>
            <a:off x="7968851" y="1774024"/>
            <a:ext cx="353757" cy="331241"/>
            <a:chOff x="-25834600" y="3564375"/>
            <a:chExt cx="296950" cy="278050"/>
          </a:xfrm>
        </p:grpSpPr>
        <p:sp>
          <p:nvSpPr>
            <p:cNvPr id="8800" name="Google Shape;8800;p9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1" name="Google Shape;8801;p9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2" name="Google Shape;8802;p9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3" name="Google Shape;8803;p9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4" name="Google Shape;8804;p9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5" name="Google Shape;8805;p9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6" name="Google Shape;8806;p9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7" name="Google Shape;8807;p9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08" name="Google Shape;8808;p99"/>
          <p:cNvGrpSpPr/>
          <p:nvPr/>
        </p:nvGrpSpPr>
        <p:grpSpPr>
          <a:xfrm>
            <a:off x="7966974" y="2213376"/>
            <a:ext cx="357509" cy="352595"/>
            <a:chOff x="-25834600" y="3915850"/>
            <a:chExt cx="300100" cy="295975"/>
          </a:xfrm>
        </p:grpSpPr>
        <p:sp>
          <p:nvSpPr>
            <p:cNvPr id="8809" name="Google Shape;8809;p9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0" name="Google Shape;8810;p9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1" name="Google Shape;8811;p9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12" name="Google Shape;8812;p99"/>
          <p:cNvGrpSpPr/>
          <p:nvPr/>
        </p:nvGrpSpPr>
        <p:grpSpPr>
          <a:xfrm>
            <a:off x="6702402" y="2694606"/>
            <a:ext cx="228968" cy="350987"/>
            <a:chOff x="-23930925" y="3149300"/>
            <a:chExt cx="192200" cy="294625"/>
          </a:xfrm>
        </p:grpSpPr>
        <p:sp>
          <p:nvSpPr>
            <p:cNvPr id="8813" name="Google Shape;8813;p9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4" name="Google Shape;8814;p9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5" name="Google Shape;8815;p9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6" name="Google Shape;8816;p9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17" name="Google Shape;8817;p99"/>
          <p:cNvGrpSpPr/>
          <p:nvPr/>
        </p:nvGrpSpPr>
        <p:grpSpPr>
          <a:xfrm>
            <a:off x="6659232" y="3173090"/>
            <a:ext cx="315307" cy="351910"/>
            <a:chOff x="-23962425" y="3519475"/>
            <a:chExt cx="264675" cy="295400"/>
          </a:xfrm>
        </p:grpSpPr>
        <p:sp>
          <p:nvSpPr>
            <p:cNvPr id="8818" name="Google Shape;8818;p9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9" name="Google Shape;8819;p9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20" name="Google Shape;8820;p99"/>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21" name="Google Shape;8821;p99"/>
          <p:cNvGrpSpPr/>
          <p:nvPr/>
        </p:nvGrpSpPr>
        <p:grpSpPr>
          <a:xfrm>
            <a:off x="8037908" y="3623134"/>
            <a:ext cx="239302" cy="351880"/>
            <a:chOff x="-22788075" y="3904625"/>
            <a:chExt cx="200875" cy="295375"/>
          </a:xfrm>
        </p:grpSpPr>
        <p:sp>
          <p:nvSpPr>
            <p:cNvPr id="8822" name="Google Shape;8822;p9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3" name="Google Shape;8823;p9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4" name="Google Shape;8824;p9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5" name="Google Shape;8825;p9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26" name="Google Shape;8826;p99"/>
          <p:cNvGrpSpPr/>
          <p:nvPr/>
        </p:nvGrpSpPr>
        <p:grpSpPr>
          <a:xfrm>
            <a:off x="6193206" y="1306499"/>
            <a:ext cx="354710" cy="352803"/>
            <a:chOff x="-27351575" y="3175300"/>
            <a:chExt cx="297750" cy="296150"/>
          </a:xfrm>
        </p:grpSpPr>
        <p:sp>
          <p:nvSpPr>
            <p:cNvPr id="8827" name="Google Shape;8827;p9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8" name="Google Shape;8828;p9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9" name="Google Shape;8829;p9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0" name="Google Shape;8830;p9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31" name="Google Shape;8831;p99"/>
          <p:cNvGrpSpPr/>
          <p:nvPr/>
        </p:nvGrpSpPr>
        <p:grpSpPr>
          <a:xfrm>
            <a:off x="6235914" y="1763109"/>
            <a:ext cx="269293" cy="353072"/>
            <a:chOff x="-27313750" y="3545275"/>
            <a:chExt cx="226050" cy="296375"/>
          </a:xfrm>
        </p:grpSpPr>
        <p:sp>
          <p:nvSpPr>
            <p:cNvPr id="8832" name="Google Shape;8832;p9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3" name="Google Shape;8833;p9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4" name="Google Shape;8834;p9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35" name="Google Shape;8835;p99"/>
          <p:cNvGrpSpPr/>
          <p:nvPr/>
        </p:nvGrpSpPr>
        <p:grpSpPr>
          <a:xfrm>
            <a:off x="6193206" y="2211380"/>
            <a:ext cx="354710" cy="356586"/>
            <a:chOff x="-27351575" y="3915650"/>
            <a:chExt cx="297750" cy="299325"/>
          </a:xfrm>
        </p:grpSpPr>
        <p:sp>
          <p:nvSpPr>
            <p:cNvPr id="8836" name="Google Shape;8836;p9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7" name="Google Shape;8837;p9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38" name="Google Shape;8838;p99"/>
          <p:cNvGrpSpPr/>
          <p:nvPr/>
        </p:nvGrpSpPr>
        <p:grpSpPr>
          <a:xfrm>
            <a:off x="4880696" y="2693579"/>
            <a:ext cx="319060" cy="353042"/>
            <a:chOff x="-25445525" y="3175900"/>
            <a:chExt cx="267825" cy="296350"/>
          </a:xfrm>
        </p:grpSpPr>
        <p:sp>
          <p:nvSpPr>
            <p:cNvPr id="8839" name="Google Shape;8839;p9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0" name="Google Shape;8840;p9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1" name="Google Shape;8841;p9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42" name="Google Shape;8842;p99"/>
          <p:cNvGrpSpPr/>
          <p:nvPr/>
        </p:nvGrpSpPr>
        <p:grpSpPr>
          <a:xfrm>
            <a:off x="4862410" y="3183902"/>
            <a:ext cx="355633" cy="330288"/>
            <a:chOff x="-25465200" y="3565175"/>
            <a:chExt cx="298525" cy="277250"/>
          </a:xfrm>
        </p:grpSpPr>
        <p:sp>
          <p:nvSpPr>
            <p:cNvPr id="8843" name="Google Shape;8843;p9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4" name="Google Shape;8844;p9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45" name="Google Shape;8845;p99"/>
          <p:cNvGrpSpPr/>
          <p:nvPr/>
        </p:nvGrpSpPr>
        <p:grpSpPr>
          <a:xfrm>
            <a:off x="4861948" y="3623432"/>
            <a:ext cx="356556" cy="351285"/>
            <a:chOff x="-25465200" y="3916150"/>
            <a:chExt cx="299300" cy="294875"/>
          </a:xfrm>
        </p:grpSpPr>
        <p:sp>
          <p:nvSpPr>
            <p:cNvPr id="8846" name="Google Shape;8846;p9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7" name="Google Shape;8847;p9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48" name="Google Shape;8848;p99"/>
          <p:cNvGrpSpPr/>
          <p:nvPr/>
        </p:nvGrpSpPr>
        <p:grpSpPr>
          <a:xfrm>
            <a:off x="7089388" y="2693698"/>
            <a:ext cx="351880" cy="352803"/>
            <a:chOff x="-23615075" y="3148525"/>
            <a:chExt cx="295375" cy="296150"/>
          </a:xfrm>
        </p:grpSpPr>
        <p:sp>
          <p:nvSpPr>
            <p:cNvPr id="8849" name="Google Shape;8849;p9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0" name="Google Shape;8850;p9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1" name="Google Shape;8851;p9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2" name="Google Shape;8852;p9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53" name="Google Shape;8853;p99"/>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54" name="Google Shape;8854;p99"/>
          <p:cNvGrpSpPr/>
          <p:nvPr/>
        </p:nvGrpSpPr>
        <p:grpSpPr>
          <a:xfrm>
            <a:off x="7088911" y="3632977"/>
            <a:ext cx="352833" cy="332194"/>
            <a:chOff x="-23615075" y="3906200"/>
            <a:chExt cx="296175" cy="278850"/>
          </a:xfrm>
        </p:grpSpPr>
        <p:sp>
          <p:nvSpPr>
            <p:cNvPr id="8855" name="Google Shape;8855;p9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6" name="Google Shape;8856;p9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7" name="Google Shape;8857;p9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58" name="Google Shape;8858;p99"/>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59" name="Google Shape;8859;p99"/>
          <p:cNvGrpSpPr/>
          <p:nvPr/>
        </p:nvGrpSpPr>
        <p:grpSpPr>
          <a:xfrm>
            <a:off x="6637880" y="1306618"/>
            <a:ext cx="353757" cy="352565"/>
            <a:chOff x="-26980600" y="3175500"/>
            <a:chExt cx="296950" cy="295950"/>
          </a:xfrm>
        </p:grpSpPr>
        <p:sp>
          <p:nvSpPr>
            <p:cNvPr id="8860" name="Google Shape;8860;p9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1" name="Google Shape;8861;p9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2" name="Google Shape;8862;p9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63" name="Google Shape;8863;p99"/>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64" name="Google Shape;8864;p99"/>
          <p:cNvGrpSpPr/>
          <p:nvPr/>
        </p:nvGrpSpPr>
        <p:grpSpPr>
          <a:xfrm>
            <a:off x="6638357" y="2245154"/>
            <a:ext cx="352803" cy="289039"/>
            <a:chOff x="-26981375" y="3951875"/>
            <a:chExt cx="296150" cy="242625"/>
          </a:xfrm>
        </p:grpSpPr>
        <p:sp>
          <p:nvSpPr>
            <p:cNvPr id="8865" name="Google Shape;8865;p9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6" name="Google Shape;8866;p9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7" name="Google Shape;8867;p9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68" name="Google Shape;8868;p99"/>
          <p:cNvGrpSpPr/>
          <p:nvPr/>
        </p:nvGrpSpPr>
        <p:grpSpPr>
          <a:xfrm>
            <a:off x="5303399" y="2692745"/>
            <a:ext cx="351910" cy="354710"/>
            <a:chOff x="-25094250" y="3176075"/>
            <a:chExt cx="295400" cy="297750"/>
          </a:xfrm>
        </p:grpSpPr>
        <p:sp>
          <p:nvSpPr>
            <p:cNvPr id="8869" name="Google Shape;8869;p9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0" name="Google Shape;8870;p9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1" name="Google Shape;8871;p9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72" name="Google Shape;8872;p99"/>
          <p:cNvGrpSpPr/>
          <p:nvPr/>
        </p:nvGrpSpPr>
        <p:grpSpPr>
          <a:xfrm>
            <a:off x="5303399" y="3173106"/>
            <a:ext cx="351910" cy="351880"/>
            <a:chOff x="-25094250" y="3547050"/>
            <a:chExt cx="295400" cy="295375"/>
          </a:xfrm>
        </p:grpSpPr>
        <p:sp>
          <p:nvSpPr>
            <p:cNvPr id="8873" name="Google Shape;8873;p9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4" name="Google Shape;8874;p9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5" name="Google Shape;8875;p9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6" name="Google Shape;8876;p9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7" name="Google Shape;8877;p9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78" name="Google Shape;8878;p99"/>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79" name="Google Shape;8879;p99"/>
          <p:cNvGrpSpPr/>
          <p:nvPr/>
        </p:nvGrpSpPr>
        <p:grpSpPr>
          <a:xfrm>
            <a:off x="7535476" y="2693698"/>
            <a:ext cx="352803" cy="352803"/>
            <a:chOff x="-23245675" y="3148525"/>
            <a:chExt cx="296150" cy="296150"/>
          </a:xfrm>
        </p:grpSpPr>
        <p:sp>
          <p:nvSpPr>
            <p:cNvPr id="8880" name="Google Shape;8880;p9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1" name="Google Shape;8881;p9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2" name="Google Shape;8882;p9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83" name="Google Shape;8883;p99"/>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84" name="Google Shape;8884;p99"/>
          <p:cNvGrpSpPr/>
          <p:nvPr/>
        </p:nvGrpSpPr>
        <p:grpSpPr>
          <a:xfrm>
            <a:off x="7535938" y="3622672"/>
            <a:ext cx="351880" cy="352803"/>
            <a:chOff x="-23244900" y="3888100"/>
            <a:chExt cx="295375" cy="296150"/>
          </a:xfrm>
        </p:grpSpPr>
        <p:sp>
          <p:nvSpPr>
            <p:cNvPr id="8885" name="Google Shape;8885;p9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6" name="Google Shape;8886;p9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7" name="Google Shape;8887;p9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8" name="Google Shape;8888;p9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9" name="Google Shape;8889;p9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0" name="Google Shape;8890;p9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1" name="Google Shape;8891;p9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2" name="Google Shape;8892;p9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3" name="Google Shape;8893;p9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4" name="Google Shape;8894;p9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5" name="Google Shape;8895;p9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96" name="Google Shape;8896;p99"/>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7" name="Google Shape;8897;p99"/>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Educational Icons</a:t>
            </a:r>
            <a:endParaRPr b="0" i="0" sz="2400" u="none" cap="none" strike="noStrike">
              <a:solidFill>
                <a:srgbClr val="FFFFFF"/>
              </a:solidFill>
              <a:latin typeface="Arial"/>
              <a:ea typeface="Arial"/>
              <a:cs typeface="Arial"/>
              <a:sym typeface="Arial"/>
            </a:endParaRPr>
          </a:p>
        </p:txBody>
      </p:sp>
      <p:sp>
        <p:nvSpPr>
          <p:cNvPr id="8898" name="Google Shape;8898;p99"/>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Medical Icons</a:t>
            </a:r>
            <a:endParaRPr b="0" i="0" sz="2400" u="none" cap="none" strike="noStrike">
              <a:solidFill>
                <a:srgbClr val="FFFFFF"/>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02" name="Shape 8902"/>
        <p:cNvGrpSpPr/>
        <p:nvPr/>
      </p:nvGrpSpPr>
      <p:grpSpPr>
        <a:xfrm>
          <a:off x="0" y="0"/>
          <a:ext cx="0" cy="0"/>
          <a:chOff x="0" y="0"/>
          <a:chExt cx="0" cy="0"/>
        </a:xfrm>
      </p:grpSpPr>
      <p:sp>
        <p:nvSpPr>
          <p:cNvPr id="8903" name="Google Shape;8903;p100"/>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04" name="Google Shape;8904;p100"/>
          <p:cNvGrpSpPr/>
          <p:nvPr/>
        </p:nvGrpSpPr>
        <p:grpSpPr>
          <a:xfrm>
            <a:off x="850004" y="1823018"/>
            <a:ext cx="367261" cy="367261"/>
            <a:chOff x="-65145700" y="3727425"/>
            <a:chExt cx="317425" cy="317425"/>
          </a:xfrm>
        </p:grpSpPr>
        <p:sp>
          <p:nvSpPr>
            <p:cNvPr id="8905" name="Google Shape;8905;p10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6" name="Google Shape;8906;p10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7" name="Google Shape;8907;p100"/>
          <p:cNvGrpSpPr/>
          <p:nvPr/>
        </p:nvGrpSpPr>
        <p:grpSpPr>
          <a:xfrm>
            <a:off x="853201" y="2251933"/>
            <a:ext cx="360868" cy="367261"/>
            <a:chOff x="-65144125" y="4094450"/>
            <a:chExt cx="311900" cy="317425"/>
          </a:xfrm>
        </p:grpSpPr>
        <p:sp>
          <p:nvSpPr>
            <p:cNvPr id="8908" name="Google Shape;8908;p10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9" name="Google Shape;8909;p10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0" name="Google Shape;8910;p10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11" name="Google Shape;8911;p100"/>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12" name="Google Shape;8912;p100"/>
          <p:cNvGrpSpPr/>
          <p:nvPr/>
        </p:nvGrpSpPr>
        <p:grpSpPr>
          <a:xfrm>
            <a:off x="3056770" y="1822628"/>
            <a:ext cx="370645" cy="368042"/>
            <a:chOff x="-63250675" y="3744075"/>
            <a:chExt cx="320350" cy="318100"/>
          </a:xfrm>
        </p:grpSpPr>
        <p:sp>
          <p:nvSpPr>
            <p:cNvPr id="8913" name="Google Shape;8913;p10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4" name="Google Shape;8914;p10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5" name="Google Shape;8915;p10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16" name="Google Shape;8916;p100"/>
          <p:cNvGrpSpPr/>
          <p:nvPr/>
        </p:nvGrpSpPr>
        <p:grpSpPr>
          <a:xfrm>
            <a:off x="3058462" y="2251933"/>
            <a:ext cx="367261" cy="367261"/>
            <a:chOff x="-63250675" y="4110200"/>
            <a:chExt cx="317425" cy="317425"/>
          </a:xfrm>
        </p:grpSpPr>
        <p:sp>
          <p:nvSpPr>
            <p:cNvPr id="8917" name="Google Shape;8917;p10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8" name="Google Shape;8918;p10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9" name="Google Shape;8919;p10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0" name="Google Shape;8920;p10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1" name="Google Shape;8921;p10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2" name="Google Shape;8922;p10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3" name="Google Shape;8923;p10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4" name="Google Shape;8924;p10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5" name="Google Shape;8925;p10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26" name="Google Shape;8926;p100"/>
          <p:cNvGrpSpPr/>
          <p:nvPr/>
        </p:nvGrpSpPr>
        <p:grpSpPr>
          <a:xfrm>
            <a:off x="1737509" y="2749028"/>
            <a:ext cx="359075" cy="358844"/>
            <a:chOff x="-61351725" y="3372400"/>
            <a:chExt cx="310350" cy="310150"/>
          </a:xfrm>
        </p:grpSpPr>
        <p:sp>
          <p:nvSpPr>
            <p:cNvPr id="8927" name="Google Shape;8927;p10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8" name="Google Shape;8928;p10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9" name="Google Shape;8929;p10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30" name="Google Shape;8930;p100"/>
          <p:cNvGrpSpPr/>
          <p:nvPr/>
        </p:nvGrpSpPr>
        <p:grpSpPr>
          <a:xfrm>
            <a:off x="1733864" y="3212084"/>
            <a:ext cx="366364" cy="333534"/>
            <a:chOff x="-61354875" y="3751050"/>
            <a:chExt cx="316650" cy="288275"/>
          </a:xfrm>
        </p:grpSpPr>
        <p:sp>
          <p:nvSpPr>
            <p:cNvPr id="8931" name="Google Shape;8931;p10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2" name="Google Shape;8932;p10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3" name="Google Shape;8933;p10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34" name="Google Shape;8934;p100"/>
          <p:cNvGrpSpPr/>
          <p:nvPr/>
        </p:nvGrpSpPr>
        <p:grpSpPr>
          <a:xfrm>
            <a:off x="1733864" y="3653724"/>
            <a:ext cx="366364" cy="367290"/>
            <a:chOff x="-61354875" y="4101525"/>
            <a:chExt cx="316650" cy="317450"/>
          </a:xfrm>
        </p:grpSpPr>
        <p:sp>
          <p:nvSpPr>
            <p:cNvPr id="8935" name="Google Shape;8935;p10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6" name="Google Shape;8936;p10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37" name="Google Shape;8937;p100"/>
          <p:cNvGrpSpPr/>
          <p:nvPr/>
        </p:nvGrpSpPr>
        <p:grpSpPr>
          <a:xfrm>
            <a:off x="3950299" y="2745600"/>
            <a:ext cx="368157" cy="365699"/>
            <a:chOff x="-59470075" y="3308975"/>
            <a:chExt cx="318200" cy="316075"/>
          </a:xfrm>
        </p:grpSpPr>
        <p:sp>
          <p:nvSpPr>
            <p:cNvPr id="8938" name="Google Shape;8938;p10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9" name="Google Shape;8939;p10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0" name="Google Shape;8940;p10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1" name="Google Shape;8941;p10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2" name="Google Shape;8942;p10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3" name="Google Shape;8943;p10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4" name="Google Shape;8944;p10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5" name="Google Shape;8945;p10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6" name="Google Shape;8946;p10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7" name="Google Shape;8947;p100"/>
          <p:cNvGrpSpPr/>
          <p:nvPr/>
        </p:nvGrpSpPr>
        <p:grpSpPr>
          <a:xfrm>
            <a:off x="1295729" y="1381305"/>
            <a:ext cx="367261" cy="364686"/>
            <a:chOff x="-64781025" y="3361050"/>
            <a:chExt cx="317425" cy="315200"/>
          </a:xfrm>
        </p:grpSpPr>
        <p:sp>
          <p:nvSpPr>
            <p:cNvPr id="8948" name="Google Shape;8948;p10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9" name="Google Shape;8949;p10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0" name="Google Shape;8950;p10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1" name="Google Shape;8951;p10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52" name="Google Shape;8952;p100"/>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3" name="Google Shape;8953;p100"/>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4" name="Google Shape;8954;p100"/>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55" name="Google Shape;8955;p100"/>
          <p:cNvGrpSpPr/>
          <p:nvPr/>
        </p:nvGrpSpPr>
        <p:grpSpPr>
          <a:xfrm>
            <a:off x="3500129" y="1822744"/>
            <a:ext cx="382765" cy="367810"/>
            <a:chOff x="-62890750" y="3747425"/>
            <a:chExt cx="330825" cy="317900"/>
          </a:xfrm>
        </p:grpSpPr>
        <p:sp>
          <p:nvSpPr>
            <p:cNvPr id="8956" name="Google Shape;8956;p10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7" name="Google Shape;8957;p10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8" name="Google Shape;8958;p10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9" name="Google Shape;8959;p10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0" name="Google Shape;8960;p10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1" name="Google Shape;8961;p10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2" name="Google Shape;8962;p10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3" name="Google Shape;8963;p10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4" name="Google Shape;8964;p10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5" name="Google Shape;8965;p10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6" name="Google Shape;8966;p10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7" name="Google Shape;8967;p10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8" name="Google Shape;8968;p10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9" name="Google Shape;8969;p10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70" name="Google Shape;8970;p100"/>
          <p:cNvGrpSpPr/>
          <p:nvPr/>
        </p:nvGrpSpPr>
        <p:grpSpPr>
          <a:xfrm>
            <a:off x="3507881" y="2252381"/>
            <a:ext cx="367261" cy="366364"/>
            <a:chOff x="-62884425" y="4111775"/>
            <a:chExt cx="317425" cy="316650"/>
          </a:xfrm>
        </p:grpSpPr>
        <p:sp>
          <p:nvSpPr>
            <p:cNvPr id="8971" name="Google Shape;8971;p10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2" name="Google Shape;8972;p10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73" name="Google Shape;8973;p100"/>
          <p:cNvGrpSpPr/>
          <p:nvPr/>
        </p:nvGrpSpPr>
        <p:grpSpPr>
          <a:xfrm>
            <a:off x="2180515" y="2748450"/>
            <a:ext cx="365438" cy="360001"/>
            <a:chOff x="-60991775" y="3376900"/>
            <a:chExt cx="315850" cy="311150"/>
          </a:xfrm>
        </p:grpSpPr>
        <p:sp>
          <p:nvSpPr>
            <p:cNvPr id="8974" name="Google Shape;8974;p10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5" name="Google Shape;8975;p10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6" name="Google Shape;8976;p10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77" name="Google Shape;8977;p100"/>
          <p:cNvGrpSpPr/>
          <p:nvPr/>
        </p:nvGrpSpPr>
        <p:grpSpPr>
          <a:xfrm>
            <a:off x="2180052" y="3199314"/>
            <a:ext cx="366364" cy="359075"/>
            <a:chOff x="-60988625" y="3740800"/>
            <a:chExt cx="316650" cy="310350"/>
          </a:xfrm>
        </p:grpSpPr>
        <p:sp>
          <p:nvSpPr>
            <p:cNvPr id="8978" name="Google Shape;8978;p10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9" name="Google Shape;8979;p10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0" name="Google Shape;8980;p10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81" name="Google Shape;8981;p100"/>
          <p:cNvGrpSpPr/>
          <p:nvPr/>
        </p:nvGrpSpPr>
        <p:grpSpPr>
          <a:xfrm>
            <a:off x="2180052" y="3654765"/>
            <a:ext cx="366364" cy="365207"/>
            <a:chOff x="-60987850" y="4100950"/>
            <a:chExt cx="316650" cy="315650"/>
          </a:xfrm>
        </p:grpSpPr>
        <p:sp>
          <p:nvSpPr>
            <p:cNvPr id="8982" name="Google Shape;8982;p10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3" name="Google Shape;8983;p10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4" name="Google Shape;8984;p10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5" name="Google Shape;8985;p10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6" name="Google Shape;8986;p10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87" name="Google Shape;8987;p100"/>
          <p:cNvGrpSpPr/>
          <p:nvPr/>
        </p:nvGrpSpPr>
        <p:grpSpPr>
          <a:xfrm>
            <a:off x="3949836" y="3200225"/>
            <a:ext cx="369083" cy="357253"/>
            <a:chOff x="-59447250" y="3706150"/>
            <a:chExt cx="319000" cy="308775"/>
          </a:xfrm>
        </p:grpSpPr>
        <p:sp>
          <p:nvSpPr>
            <p:cNvPr id="8988" name="Google Shape;8988;p10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9" name="Google Shape;8989;p10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0" name="Google Shape;8990;p10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1" name="Google Shape;8991;p10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92" name="Google Shape;8992;p100"/>
          <p:cNvGrpSpPr/>
          <p:nvPr/>
        </p:nvGrpSpPr>
        <p:grpSpPr>
          <a:xfrm>
            <a:off x="1738564" y="1381536"/>
            <a:ext cx="368186" cy="364224"/>
            <a:chOff x="-64406125" y="3362225"/>
            <a:chExt cx="318225" cy="314800"/>
          </a:xfrm>
        </p:grpSpPr>
        <p:sp>
          <p:nvSpPr>
            <p:cNvPr id="8993" name="Google Shape;8993;p10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4" name="Google Shape;8994;p10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95" name="Google Shape;8995;p100"/>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96" name="Google Shape;8996;p100"/>
          <p:cNvGrpSpPr/>
          <p:nvPr/>
        </p:nvGrpSpPr>
        <p:grpSpPr>
          <a:xfrm>
            <a:off x="1739027" y="2252381"/>
            <a:ext cx="367261" cy="366364"/>
            <a:chOff x="-64410850" y="4094450"/>
            <a:chExt cx="317425" cy="316650"/>
          </a:xfrm>
        </p:grpSpPr>
        <p:sp>
          <p:nvSpPr>
            <p:cNvPr id="8997" name="Google Shape;8997;p10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8" name="Google Shape;8998;p10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9" name="Google Shape;8999;p10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00" name="Google Shape;9000;p100"/>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01" name="Google Shape;9001;p100"/>
          <p:cNvGrpSpPr/>
          <p:nvPr/>
        </p:nvGrpSpPr>
        <p:grpSpPr>
          <a:xfrm>
            <a:off x="3960575" y="1822454"/>
            <a:ext cx="365467" cy="368389"/>
            <a:chOff x="-62516625" y="3743175"/>
            <a:chExt cx="315875" cy="318400"/>
          </a:xfrm>
        </p:grpSpPr>
        <p:sp>
          <p:nvSpPr>
            <p:cNvPr id="9002" name="Google Shape;9002;p10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3" name="Google Shape;9003;p10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04" name="Google Shape;9004;p100"/>
          <p:cNvGrpSpPr/>
          <p:nvPr/>
        </p:nvGrpSpPr>
        <p:grpSpPr>
          <a:xfrm>
            <a:off x="3967415" y="2272426"/>
            <a:ext cx="351786" cy="326274"/>
            <a:chOff x="-62511900" y="4129100"/>
            <a:chExt cx="304050" cy="282000"/>
          </a:xfrm>
        </p:grpSpPr>
        <p:sp>
          <p:nvSpPr>
            <p:cNvPr id="9005" name="Google Shape;9005;p10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6" name="Google Shape;9006;p10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7" name="Google Shape;9007;p10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8" name="Google Shape;9008;p10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9" name="Google Shape;9009;p10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10" name="Google Shape;9010;p100"/>
          <p:cNvGrpSpPr/>
          <p:nvPr/>
        </p:nvGrpSpPr>
        <p:grpSpPr>
          <a:xfrm>
            <a:off x="2645537" y="2744820"/>
            <a:ext cx="310770" cy="367261"/>
            <a:chOff x="-60597975" y="3367475"/>
            <a:chExt cx="268600" cy="317425"/>
          </a:xfrm>
        </p:grpSpPr>
        <p:sp>
          <p:nvSpPr>
            <p:cNvPr id="9011" name="Google Shape;9011;p10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2" name="Google Shape;9012;p10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3" name="Google Shape;9013;p10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4" name="Google Shape;9014;p10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5" name="Google Shape;9015;p10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16" name="Google Shape;9016;p100"/>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17" name="Google Shape;9017;p100"/>
          <p:cNvGrpSpPr/>
          <p:nvPr/>
        </p:nvGrpSpPr>
        <p:grpSpPr>
          <a:xfrm>
            <a:off x="2617740" y="3706136"/>
            <a:ext cx="366364" cy="262465"/>
            <a:chOff x="-60621600" y="4145650"/>
            <a:chExt cx="316650" cy="226850"/>
          </a:xfrm>
        </p:grpSpPr>
        <p:sp>
          <p:nvSpPr>
            <p:cNvPr id="9018" name="Google Shape;9018;p10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9" name="Google Shape;9019;p10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0" name="Google Shape;9020;p10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21" name="Google Shape;9021;p100"/>
          <p:cNvGrpSpPr/>
          <p:nvPr/>
        </p:nvGrpSpPr>
        <p:grpSpPr>
          <a:xfrm>
            <a:off x="3954392" y="3654635"/>
            <a:ext cx="359972" cy="365467"/>
            <a:chOff x="-59400775" y="4084200"/>
            <a:chExt cx="311125" cy="315875"/>
          </a:xfrm>
        </p:grpSpPr>
        <p:sp>
          <p:nvSpPr>
            <p:cNvPr id="9022" name="Google Shape;9022;p10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3" name="Google Shape;9023;p10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4" name="Google Shape;9024;p10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5" name="Google Shape;9025;p10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6" name="Google Shape;9026;p10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7" name="Google Shape;9027;p10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28" name="Google Shape;9028;p100"/>
          <p:cNvGrpSpPr/>
          <p:nvPr/>
        </p:nvGrpSpPr>
        <p:grpSpPr>
          <a:xfrm>
            <a:off x="2178486" y="1380466"/>
            <a:ext cx="365438" cy="366364"/>
            <a:chOff x="-64044600" y="3360375"/>
            <a:chExt cx="315850" cy="316650"/>
          </a:xfrm>
        </p:grpSpPr>
        <p:sp>
          <p:nvSpPr>
            <p:cNvPr id="9029" name="Google Shape;9029;p10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0" name="Google Shape;9030;p10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1" name="Google Shape;9031;p10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32" name="Google Shape;9032;p100"/>
          <p:cNvGrpSpPr/>
          <p:nvPr/>
        </p:nvGrpSpPr>
        <p:grpSpPr>
          <a:xfrm>
            <a:off x="2204909" y="1823018"/>
            <a:ext cx="312592" cy="367261"/>
            <a:chOff x="-64022550" y="3727425"/>
            <a:chExt cx="270175" cy="317425"/>
          </a:xfrm>
        </p:grpSpPr>
        <p:sp>
          <p:nvSpPr>
            <p:cNvPr id="9033" name="Google Shape;9033;p10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4" name="Google Shape;9034;p10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5" name="Google Shape;9035;p10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36" name="Google Shape;9036;p100"/>
          <p:cNvGrpSpPr/>
          <p:nvPr/>
        </p:nvGrpSpPr>
        <p:grpSpPr>
          <a:xfrm>
            <a:off x="2229047" y="2251918"/>
            <a:ext cx="264317" cy="367290"/>
            <a:chOff x="-64001300" y="4093650"/>
            <a:chExt cx="228450" cy="317450"/>
          </a:xfrm>
        </p:grpSpPr>
        <p:sp>
          <p:nvSpPr>
            <p:cNvPr id="9037" name="Google Shape;9037;p10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8" name="Google Shape;9038;p10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9" name="Google Shape;9039;p10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0" name="Google Shape;9040;p10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41" name="Google Shape;9041;p100"/>
          <p:cNvGrpSpPr/>
          <p:nvPr/>
        </p:nvGrpSpPr>
        <p:grpSpPr>
          <a:xfrm>
            <a:off x="848051" y="2745210"/>
            <a:ext cx="359972" cy="366480"/>
            <a:chOff x="-62148800" y="3377700"/>
            <a:chExt cx="311125" cy="316750"/>
          </a:xfrm>
        </p:grpSpPr>
        <p:sp>
          <p:nvSpPr>
            <p:cNvPr id="9042" name="Google Shape;9042;p10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3" name="Google Shape;9043;p10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44" name="Google Shape;9044;p100"/>
          <p:cNvGrpSpPr/>
          <p:nvPr/>
        </p:nvGrpSpPr>
        <p:grpSpPr>
          <a:xfrm>
            <a:off x="843958" y="3195207"/>
            <a:ext cx="368157" cy="367290"/>
            <a:chOff x="-62154300" y="3743950"/>
            <a:chExt cx="318200" cy="317450"/>
          </a:xfrm>
        </p:grpSpPr>
        <p:sp>
          <p:nvSpPr>
            <p:cNvPr id="9045" name="Google Shape;9045;p10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6" name="Google Shape;9046;p10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47" name="Google Shape;9047;p100"/>
          <p:cNvGrpSpPr/>
          <p:nvPr/>
        </p:nvGrpSpPr>
        <p:grpSpPr>
          <a:xfrm>
            <a:off x="843944" y="3654187"/>
            <a:ext cx="368186" cy="366364"/>
            <a:chOff x="-62151950" y="4111775"/>
            <a:chExt cx="318225" cy="316650"/>
          </a:xfrm>
        </p:grpSpPr>
        <p:sp>
          <p:nvSpPr>
            <p:cNvPr id="9048" name="Google Shape;9048;p10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9" name="Google Shape;9049;p10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0" name="Google Shape;9050;p10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1" name="Google Shape;9051;p10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52" name="Google Shape;9052;p100"/>
          <p:cNvGrpSpPr/>
          <p:nvPr/>
        </p:nvGrpSpPr>
        <p:grpSpPr>
          <a:xfrm>
            <a:off x="3062568" y="2744733"/>
            <a:ext cx="368157" cy="367434"/>
            <a:chOff x="-60254550" y="3367325"/>
            <a:chExt cx="318200" cy="317575"/>
          </a:xfrm>
        </p:grpSpPr>
        <p:sp>
          <p:nvSpPr>
            <p:cNvPr id="9053" name="Google Shape;9053;p10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4" name="Google Shape;9054;p10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5" name="Google Shape;9055;p10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6" name="Google Shape;9056;p10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57" name="Google Shape;9057;p100"/>
          <p:cNvGrpSpPr/>
          <p:nvPr/>
        </p:nvGrpSpPr>
        <p:grpSpPr>
          <a:xfrm>
            <a:off x="3063465" y="3195727"/>
            <a:ext cx="366364" cy="366248"/>
            <a:chOff x="-60255350" y="3733825"/>
            <a:chExt cx="316650" cy="316550"/>
          </a:xfrm>
        </p:grpSpPr>
        <p:sp>
          <p:nvSpPr>
            <p:cNvPr id="9058" name="Google Shape;9058;p10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9" name="Google Shape;9059;p10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0" name="Google Shape;9060;p10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1" name="Google Shape;9061;p10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2" name="Google Shape;9062;p10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3" name="Google Shape;9063;p10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4" name="Google Shape;9064;p10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65" name="Google Shape;9065;p100"/>
          <p:cNvGrpSpPr/>
          <p:nvPr/>
        </p:nvGrpSpPr>
        <p:grpSpPr>
          <a:xfrm>
            <a:off x="3091262" y="3654635"/>
            <a:ext cx="310770" cy="365467"/>
            <a:chOff x="-60232500" y="4101525"/>
            <a:chExt cx="268600" cy="315875"/>
          </a:xfrm>
        </p:grpSpPr>
        <p:sp>
          <p:nvSpPr>
            <p:cNvPr id="9066" name="Google Shape;9066;p10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7" name="Google Shape;9067;p10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68" name="Google Shape;9068;p100"/>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69" name="Google Shape;9069;p100"/>
          <p:cNvGrpSpPr/>
          <p:nvPr/>
        </p:nvGrpSpPr>
        <p:grpSpPr>
          <a:xfrm>
            <a:off x="2624262" y="1380466"/>
            <a:ext cx="368186" cy="366364"/>
            <a:chOff x="-63679950" y="3360375"/>
            <a:chExt cx="318225" cy="316650"/>
          </a:xfrm>
        </p:grpSpPr>
        <p:sp>
          <p:nvSpPr>
            <p:cNvPr id="9070" name="Google Shape;9070;p10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1" name="Google Shape;9071;p10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2" name="Google Shape;9072;p10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3" name="Google Shape;9073;p10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74" name="Google Shape;9074;p100"/>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75" name="Google Shape;9075;p100"/>
          <p:cNvGrpSpPr/>
          <p:nvPr/>
        </p:nvGrpSpPr>
        <p:grpSpPr>
          <a:xfrm>
            <a:off x="2622889" y="2251803"/>
            <a:ext cx="370934" cy="367521"/>
            <a:chOff x="-63679950" y="4093450"/>
            <a:chExt cx="320600" cy="317650"/>
          </a:xfrm>
        </p:grpSpPr>
        <p:sp>
          <p:nvSpPr>
            <p:cNvPr id="9076" name="Google Shape;9076;p10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7" name="Google Shape;9077;p10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8" name="Google Shape;9078;p10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79" name="Google Shape;9079;p100"/>
          <p:cNvGrpSpPr/>
          <p:nvPr/>
        </p:nvGrpSpPr>
        <p:grpSpPr>
          <a:xfrm>
            <a:off x="1283006" y="2744805"/>
            <a:ext cx="366364" cy="367290"/>
            <a:chOff x="-61784125" y="3377700"/>
            <a:chExt cx="316650" cy="317450"/>
          </a:xfrm>
        </p:grpSpPr>
        <p:sp>
          <p:nvSpPr>
            <p:cNvPr id="9080" name="Google Shape;9080;p10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1" name="Google Shape;9081;p10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2" name="Google Shape;9082;p10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3" name="Google Shape;9083;p10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4" name="Google Shape;9084;p10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5" name="Google Shape;9085;p10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6" name="Google Shape;9086;p10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87" name="Google Shape;9087;p100"/>
          <p:cNvGrpSpPr/>
          <p:nvPr/>
        </p:nvGrpSpPr>
        <p:grpSpPr>
          <a:xfrm>
            <a:off x="1283006" y="3195207"/>
            <a:ext cx="366364" cy="367290"/>
            <a:chOff x="-61783350" y="3743950"/>
            <a:chExt cx="316650" cy="317450"/>
          </a:xfrm>
        </p:grpSpPr>
        <p:sp>
          <p:nvSpPr>
            <p:cNvPr id="9088" name="Google Shape;9088;p10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9" name="Google Shape;9089;p10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90" name="Google Shape;9090;p100"/>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1" name="Google Shape;9091;p100"/>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2" name="Google Shape;9092;p100"/>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93" name="Google Shape;9093;p100"/>
          <p:cNvGrpSpPr/>
          <p:nvPr/>
        </p:nvGrpSpPr>
        <p:grpSpPr>
          <a:xfrm>
            <a:off x="3504430" y="3655040"/>
            <a:ext cx="369112" cy="364657"/>
            <a:chOff x="-59869425" y="4102225"/>
            <a:chExt cx="319025" cy="315175"/>
          </a:xfrm>
        </p:grpSpPr>
        <p:sp>
          <p:nvSpPr>
            <p:cNvPr id="9094" name="Google Shape;9094;p10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5" name="Google Shape;9095;p10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6" name="Google Shape;9096;p10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7" name="Google Shape;9097;p10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98" name="Google Shape;9098;p100"/>
          <p:cNvGrpSpPr/>
          <p:nvPr/>
        </p:nvGrpSpPr>
        <p:grpSpPr>
          <a:xfrm>
            <a:off x="2623233" y="4123862"/>
            <a:ext cx="366364" cy="365467"/>
            <a:chOff x="-59029025" y="3711650"/>
            <a:chExt cx="316650" cy="315875"/>
          </a:xfrm>
        </p:grpSpPr>
        <p:sp>
          <p:nvSpPr>
            <p:cNvPr id="9099" name="Google Shape;9099;p10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0" name="Google Shape;9100;p10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1" name="Google Shape;9101;p10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2" name="Google Shape;9102;p10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3" name="Google Shape;9103;p10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4" name="Google Shape;9104;p10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5" name="Google Shape;9105;p10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06" name="Google Shape;9106;p100"/>
          <p:cNvGrpSpPr/>
          <p:nvPr/>
        </p:nvGrpSpPr>
        <p:grpSpPr>
          <a:xfrm>
            <a:off x="4859311" y="1379917"/>
            <a:ext cx="351940" cy="348188"/>
            <a:chOff x="581525" y="3254850"/>
            <a:chExt cx="297750" cy="294575"/>
          </a:xfrm>
        </p:grpSpPr>
        <p:sp>
          <p:nvSpPr>
            <p:cNvPr id="9107" name="Google Shape;9107;p10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8" name="Google Shape;9108;p10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9" name="Google Shape;9109;p10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10" name="Google Shape;9110;p100"/>
          <p:cNvGrpSpPr/>
          <p:nvPr/>
        </p:nvGrpSpPr>
        <p:grpSpPr>
          <a:xfrm>
            <a:off x="4858380" y="1818853"/>
            <a:ext cx="353802" cy="351497"/>
            <a:chOff x="580725" y="3617925"/>
            <a:chExt cx="299325" cy="297375"/>
          </a:xfrm>
        </p:grpSpPr>
        <p:sp>
          <p:nvSpPr>
            <p:cNvPr id="9111" name="Google Shape;9111;p10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2" name="Google Shape;9112;p10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3" name="Google Shape;9113;p10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4" name="Google Shape;9114;p10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5" name="Google Shape;9115;p10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16" name="Google Shape;9116;p100"/>
          <p:cNvGrpSpPr/>
          <p:nvPr/>
        </p:nvGrpSpPr>
        <p:grpSpPr>
          <a:xfrm>
            <a:off x="4860242" y="2266043"/>
            <a:ext cx="350079" cy="350079"/>
            <a:chOff x="583100" y="3982600"/>
            <a:chExt cx="296175" cy="296175"/>
          </a:xfrm>
        </p:grpSpPr>
        <p:sp>
          <p:nvSpPr>
            <p:cNvPr id="9117" name="Google Shape;9117;p10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8" name="Google Shape;9118;p10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9" name="Google Shape;9119;p10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0" name="Google Shape;9120;p10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1" name="Google Shape;9121;p10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2" name="Google Shape;9122;p10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3" name="Google Shape;9123;p10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4" name="Google Shape;9124;p100"/>
          <p:cNvGrpSpPr/>
          <p:nvPr/>
        </p:nvGrpSpPr>
        <p:grpSpPr>
          <a:xfrm>
            <a:off x="7092856" y="1379667"/>
            <a:ext cx="307231" cy="348690"/>
            <a:chOff x="2423775" y="3226875"/>
            <a:chExt cx="259925" cy="295000"/>
          </a:xfrm>
        </p:grpSpPr>
        <p:sp>
          <p:nvSpPr>
            <p:cNvPr id="9125" name="Google Shape;9125;p10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6" name="Google Shape;9126;p10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7" name="Google Shape;9127;p10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8" name="Google Shape;9128;p100"/>
          <p:cNvGrpSpPr/>
          <p:nvPr/>
        </p:nvGrpSpPr>
        <p:grpSpPr>
          <a:xfrm>
            <a:off x="7070043" y="1820952"/>
            <a:ext cx="352857" cy="347301"/>
            <a:chOff x="2404875" y="3592725"/>
            <a:chExt cx="298525" cy="293825"/>
          </a:xfrm>
        </p:grpSpPr>
        <p:sp>
          <p:nvSpPr>
            <p:cNvPr id="9129" name="Google Shape;9129;p10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0" name="Google Shape;9130;p10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1" name="Google Shape;9131;p10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32" name="Google Shape;9132;p100"/>
          <p:cNvGrpSpPr/>
          <p:nvPr/>
        </p:nvGrpSpPr>
        <p:grpSpPr>
          <a:xfrm>
            <a:off x="7070974" y="2266517"/>
            <a:ext cx="350995" cy="349133"/>
            <a:chOff x="2404875" y="3955825"/>
            <a:chExt cx="296950" cy="295375"/>
          </a:xfrm>
        </p:grpSpPr>
        <p:sp>
          <p:nvSpPr>
            <p:cNvPr id="9133" name="Google Shape;9133;p10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4" name="Google Shape;9134;p10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5" name="Google Shape;9135;p10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6" name="Google Shape;9136;p10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37" name="Google Shape;9137;p100"/>
          <p:cNvGrpSpPr/>
          <p:nvPr/>
        </p:nvGrpSpPr>
        <p:grpSpPr>
          <a:xfrm>
            <a:off x="5764954" y="2730711"/>
            <a:ext cx="349163" cy="350079"/>
            <a:chOff x="4263650" y="3235150"/>
            <a:chExt cx="295400" cy="296175"/>
          </a:xfrm>
        </p:grpSpPr>
        <p:sp>
          <p:nvSpPr>
            <p:cNvPr id="9138" name="Google Shape;9138;p10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9" name="Google Shape;9139;p10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0" name="Google Shape;9140;p10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1" name="Google Shape;9141;p10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2" name="Google Shape;9142;p10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43" name="Google Shape;9143;p100"/>
          <p:cNvGrpSpPr/>
          <p:nvPr/>
        </p:nvGrpSpPr>
        <p:grpSpPr>
          <a:xfrm>
            <a:off x="5762634" y="3189872"/>
            <a:ext cx="353802" cy="327739"/>
            <a:chOff x="4266025" y="3609275"/>
            <a:chExt cx="299325" cy="277275"/>
          </a:xfrm>
        </p:grpSpPr>
        <p:sp>
          <p:nvSpPr>
            <p:cNvPr id="9144" name="Google Shape;9144;p10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5" name="Google Shape;9145;p10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46" name="Google Shape;9146;p100"/>
          <p:cNvGrpSpPr/>
          <p:nvPr/>
        </p:nvGrpSpPr>
        <p:grpSpPr>
          <a:xfrm>
            <a:off x="5763092" y="3655259"/>
            <a:ext cx="352886" cy="349133"/>
            <a:chOff x="4263650" y="3963700"/>
            <a:chExt cx="298550" cy="295375"/>
          </a:xfrm>
        </p:grpSpPr>
        <p:sp>
          <p:nvSpPr>
            <p:cNvPr id="9147" name="Google Shape;9147;p10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8" name="Google Shape;9148;p10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9" name="Google Shape;9149;p10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0" name="Google Shape;9150;p10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1" name="Google Shape;9151;p10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2" name="Google Shape;9152;p10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3" name="Google Shape;9153;p10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54" name="Google Shape;9154;p100"/>
          <p:cNvGrpSpPr/>
          <p:nvPr/>
        </p:nvGrpSpPr>
        <p:grpSpPr>
          <a:xfrm>
            <a:off x="8041429" y="2730711"/>
            <a:ext cx="226264" cy="350079"/>
            <a:chOff x="6164975" y="3211525"/>
            <a:chExt cx="191425" cy="296175"/>
          </a:xfrm>
        </p:grpSpPr>
        <p:sp>
          <p:nvSpPr>
            <p:cNvPr id="9155" name="Google Shape;9155;p10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6" name="Google Shape;9156;p10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7" name="Google Shape;9157;p10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8" name="Google Shape;9158;p10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9" name="Google Shape;9159;p10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0" name="Google Shape;9160;p10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1" name="Google Shape;9161;p10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2" name="Google Shape;9162;p100"/>
          <p:cNvGrpSpPr/>
          <p:nvPr/>
        </p:nvGrpSpPr>
        <p:grpSpPr>
          <a:xfrm>
            <a:off x="5303466" y="1378987"/>
            <a:ext cx="352886" cy="350049"/>
            <a:chOff x="946175" y="3253275"/>
            <a:chExt cx="298550" cy="296150"/>
          </a:xfrm>
        </p:grpSpPr>
        <p:sp>
          <p:nvSpPr>
            <p:cNvPr id="9163" name="Google Shape;9163;p10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4" name="Google Shape;9164;p10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5" name="Google Shape;9165;p10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6" name="Google Shape;9166;p10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7" name="Google Shape;9167;p10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8" name="Google Shape;9168;p100"/>
          <p:cNvGrpSpPr/>
          <p:nvPr/>
        </p:nvGrpSpPr>
        <p:grpSpPr>
          <a:xfrm>
            <a:off x="5304397" y="1820951"/>
            <a:ext cx="351024" cy="347301"/>
            <a:chOff x="946175" y="3619500"/>
            <a:chExt cx="296975" cy="293825"/>
          </a:xfrm>
        </p:grpSpPr>
        <p:sp>
          <p:nvSpPr>
            <p:cNvPr id="9169" name="Google Shape;9169;p10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0" name="Google Shape;9170;p10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1" name="Google Shape;9171;p10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2" name="Google Shape;9172;p10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3" name="Google Shape;9173;p10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4" name="Google Shape;9174;p10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5" name="Google Shape;9175;p100"/>
          <p:cNvGrpSpPr/>
          <p:nvPr/>
        </p:nvGrpSpPr>
        <p:grpSpPr>
          <a:xfrm>
            <a:off x="5303939" y="2265585"/>
            <a:ext cx="351940" cy="350995"/>
            <a:chOff x="944600" y="3981825"/>
            <a:chExt cx="297750" cy="296950"/>
          </a:xfrm>
        </p:grpSpPr>
        <p:sp>
          <p:nvSpPr>
            <p:cNvPr id="9176" name="Google Shape;9176;p10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7" name="Google Shape;9177;p10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8" name="Google Shape;9178;p10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9" name="Google Shape;9179;p10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80" name="Google Shape;9180;p100"/>
          <p:cNvGrpSpPr/>
          <p:nvPr/>
        </p:nvGrpSpPr>
        <p:grpSpPr>
          <a:xfrm>
            <a:off x="7520875" y="1379445"/>
            <a:ext cx="350079" cy="349133"/>
            <a:chOff x="2768750" y="3227275"/>
            <a:chExt cx="296175" cy="295375"/>
          </a:xfrm>
        </p:grpSpPr>
        <p:sp>
          <p:nvSpPr>
            <p:cNvPr id="9181" name="Google Shape;9181;p10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2" name="Google Shape;9182;p10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3" name="Google Shape;9183;p10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4" name="Google Shape;9184;p10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5" name="Google Shape;9185;p10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6" name="Google Shape;9186;p10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7" name="Google Shape;9187;p10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8" name="Google Shape;9188;p10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89" name="Google Shape;9189;p100"/>
          <p:cNvGrpSpPr/>
          <p:nvPr/>
        </p:nvGrpSpPr>
        <p:grpSpPr>
          <a:xfrm>
            <a:off x="7541826" y="1820317"/>
            <a:ext cx="308177" cy="348572"/>
            <a:chOff x="2786075" y="3591800"/>
            <a:chExt cx="260725" cy="294900"/>
          </a:xfrm>
        </p:grpSpPr>
        <p:sp>
          <p:nvSpPr>
            <p:cNvPr id="9190" name="Google Shape;9190;p10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1" name="Google Shape;9191;p10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2" name="Google Shape;9192;p10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3" name="Google Shape;9193;p10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4" name="Google Shape;9194;p10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95" name="Google Shape;9195;p100"/>
          <p:cNvGrpSpPr/>
          <p:nvPr/>
        </p:nvGrpSpPr>
        <p:grpSpPr>
          <a:xfrm>
            <a:off x="7582324" y="2266044"/>
            <a:ext cx="227180" cy="350079"/>
            <a:chOff x="2819150" y="3955025"/>
            <a:chExt cx="192200" cy="296175"/>
          </a:xfrm>
        </p:grpSpPr>
        <p:sp>
          <p:nvSpPr>
            <p:cNvPr id="9196" name="Google Shape;9196;p10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7" name="Google Shape;9197;p10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8" name="Google Shape;9198;p10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9" name="Google Shape;9199;p10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0" name="Google Shape;9200;p100"/>
          <p:cNvGrpSpPr/>
          <p:nvPr/>
        </p:nvGrpSpPr>
        <p:grpSpPr>
          <a:xfrm>
            <a:off x="6206097" y="2731642"/>
            <a:ext cx="349133" cy="348217"/>
            <a:chOff x="4629125" y="3235150"/>
            <a:chExt cx="295375" cy="294600"/>
          </a:xfrm>
        </p:grpSpPr>
        <p:sp>
          <p:nvSpPr>
            <p:cNvPr id="9201" name="Google Shape;9201;p10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2" name="Google Shape;9202;p10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3" name="Google Shape;9203;p10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4" name="Google Shape;9204;p10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5" name="Google Shape;9205;p10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6" name="Google Shape;9206;p100"/>
          <p:cNvGrpSpPr/>
          <p:nvPr/>
        </p:nvGrpSpPr>
        <p:grpSpPr>
          <a:xfrm>
            <a:off x="6206082" y="3179175"/>
            <a:ext cx="349163" cy="349133"/>
            <a:chOff x="4628325" y="3599825"/>
            <a:chExt cx="295400" cy="295375"/>
          </a:xfrm>
        </p:grpSpPr>
        <p:sp>
          <p:nvSpPr>
            <p:cNvPr id="9207" name="Google Shape;9207;p10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8" name="Google Shape;9208;p10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9" name="Google Shape;9209;p10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0" name="Google Shape;9210;p10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1" name="Google Shape;9211;p10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2" name="Google Shape;9212;p10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3" name="Google Shape;9213;p10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4" name="Google Shape;9214;p10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5" name="Google Shape;9215;p10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6" name="Google Shape;9216;p10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7" name="Google Shape;9217;p10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8" name="Google Shape;9218;p10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19" name="Google Shape;9219;p100"/>
          <p:cNvGrpSpPr/>
          <p:nvPr/>
        </p:nvGrpSpPr>
        <p:grpSpPr>
          <a:xfrm>
            <a:off x="6227033" y="3654786"/>
            <a:ext cx="307261" cy="350079"/>
            <a:chOff x="4645650" y="3962900"/>
            <a:chExt cx="259950" cy="296175"/>
          </a:xfrm>
        </p:grpSpPr>
        <p:sp>
          <p:nvSpPr>
            <p:cNvPr id="9220" name="Google Shape;9220;p10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1" name="Google Shape;9221;p10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2" name="Google Shape;9222;p10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3" name="Google Shape;9223;p10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4" name="Google Shape;9224;p10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5" name="Google Shape;9225;p10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26" name="Google Shape;9226;p100"/>
          <p:cNvGrpSpPr/>
          <p:nvPr/>
        </p:nvGrpSpPr>
        <p:grpSpPr>
          <a:xfrm>
            <a:off x="7979994" y="3179648"/>
            <a:ext cx="349133" cy="348188"/>
            <a:chOff x="6143725" y="3582500"/>
            <a:chExt cx="295375" cy="294575"/>
          </a:xfrm>
        </p:grpSpPr>
        <p:sp>
          <p:nvSpPr>
            <p:cNvPr id="9227" name="Google Shape;9227;p10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8" name="Google Shape;9228;p10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9" name="Google Shape;9229;p10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0" name="Google Shape;9230;p10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1" name="Google Shape;9231;p10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2" name="Google Shape;9232;p10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3" name="Google Shape;9233;p10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34" name="Google Shape;9234;p100"/>
          <p:cNvGrpSpPr/>
          <p:nvPr/>
        </p:nvGrpSpPr>
        <p:grpSpPr>
          <a:xfrm>
            <a:off x="5748820" y="1378987"/>
            <a:ext cx="350995" cy="350049"/>
            <a:chOff x="1310075" y="3253275"/>
            <a:chExt cx="296950" cy="296150"/>
          </a:xfrm>
        </p:grpSpPr>
        <p:sp>
          <p:nvSpPr>
            <p:cNvPr id="9235" name="Google Shape;9235;p10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6" name="Google Shape;9236;p10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7" name="Google Shape;9237;p10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38" name="Google Shape;9238;p100"/>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39" name="Google Shape;9239;p100"/>
          <p:cNvGrpSpPr/>
          <p:nvPr/>
        </p:nvGrpSpPr>
        <p:grpSpPr>
          <a:xfrm>
            <a:off x="5748347" y="2265246"/>
            <a:ext cx="351941" cy="351675"/>
            <a:chOff x="1310075" y="3980250"/>
            <a:chExt cx="297750" cy="297525"/>
          </a:xfrm>
        </p:grpSpPr>
        <p:sp>
          <p:nvSpPr>
            <p:cNvPr id="9240" name="Google Shape;9240;p10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1" name="Google Shape;9241;p10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2" name="Google Shape;9242;p10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3" name="Google Shape;9243;p10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44" name="Google Shape;9244;p100"/>
          <p:cNvGrpSpPr/>
          <p:nvPr/>
        </p:nvGrpSpPr>
        <p:grpSpPr>
          <a:xfrm>
            <a:off x="8013136" y="1379445"/>
            <a:ext cx="266305" cy="349133"/>
            <a:chOff x="3167275" y="3227275"/>
            <a:chExt cx="225300" cy="295375"/>
          </a:xfrm>
        </p:grpSpPr>
        <p:sp>
          <p:nvSpPr>
            <p:cNvPr id="9245" name="Google Shape;9245;p10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6" name="Google Shape;9246;p10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7" name="Google Shape;9247;p10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8" name="Google Shape;9248;p10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9" name="Google Shape;9249;p10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50" name="Google Shape;9250;p100"/>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51" name="Google Shape;9251;p100"/>
          <p:cNvGrpSpPr/>
          <p:nvPr/>
        </p:nvGrpSpPr>
        <p:grpSpPr>
          <a:xfrm>
            <a:off x="7970318" y="2266502"/>
            <a:ext cx="351940" cy="349163"/>
            <a:chOff x="3133425" y="3955025"/>
            <a:chExt cx="297750" cy="295400"/>
          </a:xfrm>
        </p:grpSpPr>
        <p:sp>
          <p:nvSpPr>
            <p:cNvPr id="9252" name="Google Shape;9252;p10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3" name="Google Shape;9253;p10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4" name="Google Shape;9254;p10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55" name="Google Shape;9255;p100"/>
          <p:cNvGrpSpPr/>
          <p:nvPr/>
        </p:nvGrpSpPr>
        <p:grpSpPr>
          <a:xfrm>
            <a:off x="6650491" y="2730090"/>
            <a:ext cx="350079" cy="351320"/>
            <a:chOff x="4991425" y="3234750"/>
            <a:chExt cx="296175" cy="297225"/>
          </a:xfrm>
        </p:grpSpPr>
        <p:sp>
          <p:nvSpPr>
            <p:cNvPr id="9256" name="Google Shape;9256;p10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7" name="Google Shape;9257;p10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8" name="Google Shape;9258;p10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9" name="Google Shape;9259;p10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0" name="Google Shape;9260;p10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1" name="Google Shape;9261;p10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62" name="Google Shape;9262;p100"/>
          <p:cNvGrpSpPr/>
          <p:nvPr/>
        </p:nvGrpSpPr>
        <p:grpSpPr>
          <a:xfrm>
            <a:off x="6650491" y="3199653"/>
            <a:ext cx="350079" cy="308177"/>
            <a:chOff x="4991425" y="3617150"/>
            <a:chExt cx="296175" cy="260725"/>
          </a:xfrm>
        </p:grpSpPr>
        <p:sp>
          <p:nvSpPr>
            <p:cNvPr id="9263" name="Google Shape;9263;p10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4" name="Google Shape;9264;p10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5" name="Google Shape;9265;p10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6" name="Google Shape;9266;p10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7" name="Google Shape;9267;p10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8" name="Google Shape;9268;p10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9" name="Google Shape;9269;p10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70" name="Google Shape;9270;p100"/>
          <p:cNvGrpSpPr/>
          <p:nvPr/>
        </p:nvGrpSpPr>
        <p:grpSpPr>
          <a:xfrm>
            <a:off x="6727764" y="3655244"/>
            <a:ext cx="195532" cy="349163"/>
            <a:chOff x="5056800" y="3962900"/>
            <a:chExt cx="165425" cy="295400"/>
          </a:xfrm>
        </p:grpSpPr>
        <p:sp>
          <p:nvSpPr>
            <p:cNvPr id="9271" name="Google Shape;9271;p10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2" name="Google Shape;9272;p10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3" name="Google Shape;9273;p10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74" name="Google Shape;9274;p100"/>
          <p:cNvGrpSpPr/>
          <p:nvPr/>
        </p:nvGrpSpPr>
        <p:grpSpPr>
          <a:xfrm>
            <a:off x="7979062" y="3655260"/>
            <a:ext cx="350995" cy="349133"/>
            <a:chOff x="6168925" y="3936925"/>
            <a:chExt cx="296950" cy="295375"/>
          </a:xfrm>
        </p:grpSpPr>
        <p:sp>
          <p:nvSpPr>
            <p:cNvPr id="9275" name="Google Shape;9275;p10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6" name="Google Shape;9276;p10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7" name="Google Shape;9277;p10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8" name="Google Shape;9278;p10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9" name="Google Shape;9279;p10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0" name="Google Shape;9280;p10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1" name="Google Shape;9281;p100"/>
          <p:cNvGrpSpPr/>
          <p:nvPr/>
        </p:nvGrpSpPr>
        <p:grpSpPr>
          <a:xfrm>
            <a:off x="6192781" y="1372332"/>
            <a:ext cx="348188" cy="349133"/>
            <a:chOff x="1674750" y="3254050"/>
            <a:chExt cx="294575" cy="295375"/>
          </a:xfrm>
        </p:grpSpPr>
        <p:sp>
          <p:nvSpPr>
            <p:cNvPr id="9282" name="Google Shape;9282;p10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3" name="Google Shape;9283;p10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4" name="Google Shape;9284;p10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5" name="Google Shape;9285;p100"/>
          <p:cNvGrpSpPr/>
          <p:nvPr/>
        </p:nvGrpSpPr>
        <p:grpSpPr>
          <a:xfrm>
            <a:off x="6207177" y="1820035"/>
            <a:ext cx="319347" cy="349133"/>
            <a:chOff x="1687350" y="3618725"/>
            <a:chExt cx="270175" cy="295375"/>
          </a:xfrm>
        </p:grpSpPr>
        <p:sp>
          <p:nvSpPr>
            <p:cNvPr id="9286" name="Google Shape;9286;p10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7" name="Google Shape;9287;p10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8" name="Google Shape;9288;p10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9" name="Google Shape;9289;p100"/>
          <p:cNvGrpSpPr/>
          <p:nvPr/>
        </p:nvGrpSpPr>
        <p:grpSpPr>
          <a:xfrm>
            <a:off x="6190880" y="2266516"/>
            <a:ext cx="351940" cy="349133"/>
            <a:chOff x="1672375" y="3982600"/>
            <a:chExt cx="297750" cy="295375"/>
          </a:xfrm>
        </p:grpSpPr>
        <p:sp>
          <p:nvSpPr>
            <p:cNvPr id="9290" name="Google Shape;9290;p10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1" name="Google Shape;9291;p10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2" name="Google Shape;9292;p10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93" name="Google Shape;9293;p100"/>
          <p:cNvGrpSpPr/>
          <p:nvPr/>
        </p:nvGrpSpPr>
        <p:grpSpPr>
          <a:xfrm>
            <a:off x="4882872" y="2730711"/>
            <a:ext cx="350079" cy="350079"/>
            <a:chOff x="3497300" y="3227275"/>
            <a:chExt cx="296175" cy="296175"/>
          </a:xfrm>
        </p:grpSpPr>
        <p:sp>
          <p:nvSpPr>
            <p:cNvPr id="9294" name="Google Shape;9294;p10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5" name="Google Shape;9295;p10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6" name="Google Shape;9296;p10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7" name="Google Shape;9297;p10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8" name="Google Shape;9298;p10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9" name="Google Shape;9299;p10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0" name="Google Shape;9300;p10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1" name="Google Shape;9301;p10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02" name="Google Shape;9302;p100"/>
          <p:cNvGrpSpPr/>
          <p:nvPr/>
        </p:nvGrpSpPr>
        <p:grpSpPr>
          <a:xfrm>
            <a:off x="4883345" y="3180106"/>
            <a:ext cx="349133" cy="347272"/>
            <a:chOff x="3497300" y="3591950"/>
            <a:chExt cx="295375" cy="293800"/>
          </a:xfrm>
        </p:grpSpPr>
        <p:sp>
          <p:nvSpPr>
            <p:cNvPr id="9303" name="Google Shape;9303;p10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4" name="Google Shape;9304;p10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5" name="Google Shape;9305;p10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6" name="Google Shape;9306;p10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7" name="Google Shape;9307;p10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8" name="Google Shape;9308;p10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9" name="Google Shape;9309;p10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0" name="Google Shape;9310;p10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1" name="Google Shape;9311;p100"/>
          <p:cNvGrpSpPr/>
          <p:nvPr/>
        </p:nvGrpSpPr>
        <p:grpSpPr>
          <a:xfrm>
            <a:off x="4883345" y="3655244"/>
            <a:ext cx="349133" cy="349163"/>
            <a:chOff x="3497300" y="3955025"/>
            <a:chExt cx="295375" cy="295400"/>
          </a:xfrm>
        </p:grpSpPr>
        <p:sp>
          <p:nvSpPr>
            <p:cNvPr id="9312" name="Google Shape;9312;p10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3" name="Google Shape;9313;p10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4" name="Google Shape;9314;p10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5" name="Google Shape;9315;p100"/>
          <p:cNvGrpSpPr/>
          <p:nvPr/>
        </p:nvGrpSpPr>
        <p:grpSpPr>
          <a:xfrm>
            <a:off x="7107917" y="2731435"/>
            <a:ext cx="327739" cy="348631"/>
            <a:chOff x="5364750" y="3235150"/>
            <a:chExt cx="277275" cy="294950"/>
          </a:xfrm>
        </p:grpSpPr>
        <p:sp>
          <p:nvSpPr>
            <p:cNvPr id="9316" name="Google Shape;9316;p10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7" name="Google Shape;9317;p10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8" name="Google Shape;9318;p10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9" name="Google Shape;9319;p10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0" name="Google Shape;9320;p10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1" name="Google Shape;9321;p10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2" name="Google Shape;9322;p10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3" name="Google Shape;9323;p10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24" name="Google Shape;9324;p100"/>
          <p:cNvGrpSpPr/>
          <p:nvPr/>
        </p:nvGrpSpPr>
        <p:grpSpPr>
          <a:xfrm>
            <a:off x="7096274" y="3177771"/>
            <a:ext cx="351024" cy="351941"/>
            <a:chOff x="5355300" y="3598250"/>
            <a:chExt cx="296975" cy="297750"/>
          </a:xfrm>
        </p:grpSpPr>
        <p:sp>
          <p:nvSpPr>
            <p:cNvPr id="9325" name="Google Shape;9325;p10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6" name="Google Shape;9326;p10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7" name="Google Shape;9327;p10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8" name="Google Shape;9328;p10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9" name="Google Shape;9329;p10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0" name="Google Shape;9330;p10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1" name="Google Shape;9331;p10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2" name="Google Shape;9332;p10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33" name="Google Shape;9333;p100"/>
          <p:cNvGrpSpPr/>
          <p:nvPr/>
        </p:nvGrpSpPr>
        <p:grpSpPr>
          <a:xfrm>
            <a:off x="7100470" y="3716693"/>
            <a:ext cx="342632" cy="226264"/>
            <a:chOff x="5358450" y="4015675"/>
            <a:chExt cx="289875" cy="191425"/>
          </a:xfrm>
        </p:grpSpPr>
        <p:sp>
          <p:nvSpPr>
            <p:cNvPr id="9334" name="Google Shape;9334;p10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5" name="Google Shape;9335;p10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6" name="Google Shape;9336;p10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7" name="Google Shape;9337;p10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38" name="Google Shape;9338;p100"/>
          <p:cNvGrpSpPr/>
          <p:nvPr/>
        </p:nvGrpSpPr>
        <p:grpSpPr>
          <a:xfrm>
            <a:off x="6226953" y="4099224"/>
            <a:ext cx="351024" cy="325464"/>
            <a:chOff x="6543825" y="3202075"/>
            <a:chExt cx="296975" cy="275350"/>
          </a:xfrm>
        </p:grpSpPr>
        <p:sp>
          <p:nvSpPr>
            <p:cNvPr id="9339" name="Google Shape;9339;p10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0" name="Google Shape;9340;p10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1" name="Google Shape;9341;p10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2" name="Google Shape;9342;p10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3" name="Google Shape;9343;p10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4" name="Google Shape;9344;p10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5" name="Google Shape;9345;p10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6" name="Google Shape;9346;p100"/>
          <p:cNvGrpSpPr/>
          <p:nvPr/>
        </p:nvGrpSpPr>
        <p:grpSpPr>
          <a:xfrm>
            <a:off x="6633934" y="1378972"/>
            <a:ext cx="350079" cy="350079"/>
            <a:chOff x="2037825" y="3254050"/>
            <a:chExt cx="296175" cy="296175"/>
          </a:xfrm>
        </p:grpSpPr>
        <p:sp>
          <p:nvSpPr>
            <p:cNvPr id="9347" name="Google Shape;9347;p10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8" name="Google Shape;9348;p10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9" name="Google Shape;9349;p10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0" name="Google Shape;9350;p10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1" name="Google Shape;9351;p10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2" name="Google Shape;9352;p10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53" name="Google Shape;9353;p100"/>
          <p:cNvGrpSpPr/>
          <p:nvPr/>
        </p:nvGrpSpPr>
        <p:grpSpPr>
          <a:xfrm>
            <a:off x="6632072" y="1820139"/>
            <a:ext cx="353802" cy="348926"/>
            <a:chOff x="2034675" y="3617925"/>
            <a:chExt cx="299325" cy="295200"/>
          </a:xfrm>
        </p:grpSpPr>
        <p:sp>
          <p:nvSpPr>
            <p:cNvPr id="9354" name="Google Shape;9354;p10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5" name="Google Shape;9355;p10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6" name="Google Shape;9356;p10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7" name="Google Shape;9357;p10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8" name="Google Shape;9358;p10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59" name="Google Shape;9359;p100"/>
          <p:cNvGrpSpPr/>
          <p:nvPr/>
        </p:nvGrpSpPr>
        <p:grpSpPr>
          <a:xfrm>
            <a:off x="6633934" y="2266516"/>
            <a:ext cx="350079" cy="349133"/>
            <a:chOff x="2037825" y="3981825"/>
            <a:chExt cx="296175" cy="295375"/>
          </a:xfrm>
        </p:grpSpPr>
        <p:sp>
          <p:nvSpPr>
            <p:cNvPr id="9360" name="Google Shape;9360;p10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1" name="Google Shape;9361;p10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2" name="Google Shape;9362;p10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63" name="Google Shape;9363;p100"/>
          <p:cNvGrpSpPr/>
          <p:nvPr/>
        </p:nvGrpSpPr>
        <p:grpSpPr>
          <a:xfrm>
            <a:off x="5318952" y="2762832"/>
            <a:ext cx="350079" cy="285837"/>
            <a:chOff x="3860400" y="3254050"/>
            <a:chExt cx="296175" cy="241825"/>
          </a:xfrm>
        </p:grpSpPr>
        <p:sp>
          <p:nvSpPr>
            <p:cNvPr id="9364" name="Google Shape;9364;p10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5" name="Google Shape;9365;p10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6" name="Google Shape;9366;p10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7" name="Google Shape;9367;p10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8" name="Google Shape;9368;p10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9" name="Google Shape;9369;p10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0" name="Google Shape;9370;p10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71" name="Google Shape;9371;p100"/>
          <p:cNvGrpSpPr/>
          <p:nvPr/>
        </p:nvGrpSpPr>
        <p:grpSpPr>
          <a:xfrm>
            <a:off x="5318479" y="3178702"/>
            <a:ext cx="351024" cy="350079"/>
            <a:chOff x="3859600" y="3591950"/>
            <a:chExt cx="296975" cy="296175"/>
          </a:xfrm>
        </p:grpSpPr>
        <p:sp>
          <p:nvSpPr>
            <p:cNvPr id="9372" name="Google Shape;9372;p10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3" name="Google Shape;9373;p10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4" name="Google Shape;9374;p10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75" name="Google Shape;9375;p100"/>
          <p:cNvGrpSpPr/>
          <p:nvPr/>
        </p:nvGrpSpPr>
        <p:grpSpPr>
          <a:xfrm>
            <a:off x="5318952" y="3654786"/>
            <a:ext cx="350079" cy="350079"/>
            <a:chOff x="3860400" y="3955025"/>
            <a:chExt cx="296175" cy="296175"/>
          </a:xfrm>
        </p:grpSpPr>
        <p:sp>
          <p:nvSpPr>
            <p:cNvPr id="9376" name="Google Shape;9376;p10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7" name="Google Shape;9377;p10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8" name="Google Shape;9378;p10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9" name="Google Shape;9379;p10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0" name="Google Shape;9380;p10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81" name="Google Shape;9381;p100"/>
          <p:cNvGrpSpPr/>
          <p:nvPr/>
        </p:nvGrpSpPr>
        <p:grpSpPr>
          <a:xfrm>
            <a:off x="7534167" y="2731184"/>
            <a:ext cx="355664" cy="349133"/>
            <a:chOff x="5716825" y="3235950"/>
            <a:chExt cx="300900" cy="295375"/>
          </a:xfrm>
        </p:grpSpPr>
        <p:sp>
          <p:nvSpPr>
            <p:cNvPr id="9382" name="Google Shape;9382;p10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3" name="Google Shape;9383;p10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4" name="Google Shape;9384;p10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5" name="Google Shape;9385;p10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86" name="Google Shape;9386;p100"/>
          <p:cNvGrpSpPr/>
          <p:nvPr/>
        </p:nvGrpSpPr>
        <p:grpSpPr>
          <a:xfrm>
            <a:off x="7547199" y="3189872"/>
            <a:ext cx="329601" cy="327739"/>
            <a:chOff x="5727850" y="3609275"/>
            <a:chExt cx="278850" cy="277275"/>
          </a:xfrm>
        </p:grpSpPr>
        <p:sp>
          <p:nvSpPr>
            <p:cNvPr id="9387" name="Google Shape;9387;p10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8" name="Google Shape;9388;p10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9" name="Google Shape;9389;p10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0" name="Google Shape;9390;p10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1" name="Google Shape;9391;p10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92" name="Google Shape;9392;p100"/>
          <p:cNvGrpSpPr/>
          <p:nvPr/>
        </p:nvGrpSpPr>
        <p:grpSpPr>
          <a:xfrm>
            <a:off x="7558383" y="3655259"/>
            <a:ext cx="307231" cy="349133"/>
            <a:chOff x="5736525" y="3963700"/>
            <a:chExt cx="259925" cy="295375"/>
          </a:xfrm>
        </p:grpSpPr>
        <p:sp>
          <p:nvSpPr>
            <p:cNvPr id="9393" name="Google Shape;9393;p10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4" name="Google Shape;9394;p10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5" name="Google Shape;9395;p10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6" name="Google Shape;9396;p10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7" name="Google Shape;9397;p10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8" name="Google Shape;9398;p10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9" name="Google Shape;9399;p10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00" name="Google Shape;9400;p100"/>
          <p:cNvGrpSpPr/>
          <p:nvPr/>
        </p:nvGrpSpPr>
        <p:grpSpPr>
          <a:xfrm>
            <a:off x="6649963" y="4104585"/>
            <a:ext cx="351024" cy="350079"/>
            <a:chOff x="6553275" y="3604550"/>
            <a:chExt cx="296975" cy="296175"/>
          </a:xfrm>
        </p:grpSpPr>
        <p:sp>
          <p:nvSpPr>
            <p:cNvPr id="9401" name="Google Shape;9401;p10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2" name="Google Shape;9402;p10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3" name="Google Shape;9403;p10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4" name="Google Shape;9404;p10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5" name="Google Shape;9405;p10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6" name="Google Shape;9406;p10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07" name="Google Shape;9407;p100"/>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Business Icons</a:t>
            </a:r>
            <a:endParaRPr b="0" i="0" sz="2400" u="none" cap="none" strike="noStrike">
              <a:solidFill>
                <a:srgbClr val="FFFFFF"/>
              </a:solidFill>
              <a:latin typeface="Arial"/>
              <a:ea typeface="Arial"/>
              <a:cs typeface="Arial"/>
              <a:sym typeface="Arial"/>
            </a:endParaRPr>
          </a:p>
        </p:txBody>
      </p:sp>
      <p:sp>
        <p:nvSpPr>
          <p:cNvPr id="9408" name="Google Shape;9408;p100"/>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Teamwork Icons</a:t>
            </a:r>
            <a:endParaRPr b="0" i="0" sz="2400" u="none" cap="none" strike="noStrike">
              <a:solidFill>
                <a:srgbClr val="FFFFFF"/>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12" name="Shape 9412"/>
        <p:cNvGrpSpPr/>
        <p:nvPr/>
      </p:nvGrpSpPr>
      <p:grpSpPr>
        <a:xfrm>
          <a:off x="0" y="0"/>
          <a:ext cx="0" cy="0"/>
          <a:chOff x="0" y="0"/>
          <a:chExt cx="0" cy="0"/>
        </a:xfrm>
      </p:grpSpPr>
      <p:sp>
        <p:nvSpPr>
          <p:cNvPr id="9413" name="Google Shape;9413;p10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14" name="Google Shape;9414;p101"/>
          <p:cNvGrpSpPr/>
          <p:nvPr/>
        </p:nvGrpSpPr>
        <p:grpSpPr>
          <a:xfrm>
            <a:off x="748855" y="2243507"/>
            <a:ext cx="452798" cy="449473"/>
            <a:chOff x="-21322300" y="3693325"/>
            <a:chExt cx="306400" cy="304150"/>
          </a:xfrm>
        </p:grpSpPr>
        <p:sp>
          <p:nvSpPr>
            <p:cNvPr id="9415" name="Google Shape;9415;p10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6" name="Google Shape;9416;p10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7" name="Google Shape;9417;p10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8" name="Google Shape;9418;p10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19" name="Google Shape;9419;p101"/>
          <p:cNvGrpSpPr/>
          <p:nvPr/>
        </p:nvGrpSpPr>
        <p:grpSpPr>
          <a:xfrm>
            <a:off x="748263" y="2810244"/>
            <a:ext cx="453980" cy="422540"/>
            <a:chOff x="-21322300" y="4077125"/>
            <a:chExt cx="307200" cy="285925"/>
          </a:xfrm>
        </p:grpSpPr>
        <p:sp>
          <p:nvSpPr>
            <p:cNvPr id="9420" name="Google Shape;9420;p10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1" name="Google Shape;9421;p10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2" name="Google Shape;9422;p10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3" name="Google Shape;9423;p10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4" name="Google Shape;9424;p10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5" name="Google Shape;9425;p10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6" name="Google Shape;9426;p10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7" name="Google Shape;9427;p10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8" name="Google Shape;9428;p10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9" name="Google Shape;9429;p10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0" name="Google Shape;9430;p10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1" name="Google Shape;9431;p10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2" name="Google Shape;9432;p101"/>
          <p:cNvGrpSpPr/>
          <p:nvPr/>
        </p:nvGrpSpPr>
        <p:grpSpPr>
          <a:xfrm>
            <a:off x="3525440" y="1689128"/>
            <a:ext cx="451653" cy="450212"/>
            <a:chOff x="-19394200" y="3333800"/>
            <a:chExt cx="305625" cy="304650"/>
          </a:xfrm>
        </p:grpSpPr>
        <p:sp>
          <p:nvSpPr>
            <p:cNvPr id="9433" name="Google Shape;9433;p10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4" name="Google Shape;9434;p10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5" name="Google Shape;9435;p10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6" name="Google Shape;9436;p10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7" name="Google Shape;9437;p10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8" name="Google Shape;9438;p10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9" name="Google Shape;9439;p10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0" name="Google Shape;9440;p10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1" name="Google Shape;9441;p10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42" name="Google Shape;9442;p101"/>
          <p:cNvGrpSpPr/>
          <p:nvPr/>
        </p:nvGrpSpPr>
        <p:grpSpPr>
          <a:xfrm>
            <a:off x="3524276" y="2243580"/>
            <a:ext cx="453980" cy="449325"/>
            <a:chOff x="-19396575" y="3708500"/>
            <a:chExt cx="307200" cy="304050"/>
          </a:xfrm>
        </p:grpSpPr>
        <p:sp>
          <p:nvSpPr>
            <p:cNvPr id="9443" name="Google Shape;9443;p10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4" name="Google Shape;9444;p10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5" name="Google Shape;9445;p10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46" name="Google Shape;9446;p101"/>
          <p:cNvGrpSpPr/>
          <p:nvPr/>
        </p:nvGrpSpPr>
        <p:grpSpPr>
          <a:xfrm>
            <a:off x="3518457" y="2796461"/>
            <a:ext cx="465618" cy="450101"/>
            <a:chOff x="-19394200" y="4084200"/>
            <a:chExt cx="315075" cy="304575"/>
          </a:xfrm>
        </p:grpSpPr>
        <p:sp>
          <p:nvSpPr>
            <p:cNvPr id="9447" name="Google Shape;9447;p10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8" name="Google Shape;9448;p10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9" name="Google Shape;9449;p10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0" name="Google Shape;9450;p10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1" name="Google Shape;9451;p10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2" name="Google Shape;9452;p10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53" name="Google Shape;9453;p101"/>
          <p:cNvGrpSpPr/>
          <p:nvPr/>
        </p:nvGrpSpPr>
        <p:grpSpPr>
          <a:xfrm>
            <a:off x="6324167" y="1689001"/>
            <a:ext cx="400447" cy="450470"/>
            <a:chOff x="-17526750" y="3309200"/>
            <a:chExt cx="270975" cy="304825"/>
          </a:xfrm>
        </p:grpSpPr>
        <p:sp>
          <p:nvSpPr>
            <p:cNvPr id="9454" name="Google Shape;9454;p10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5" name="Google Shape;9455;p10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6" name="Google Shape;9456;p10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7" name="Google Shape;9457;p10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8" name="Google Shape;9458;p10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59" name="Google Shape;9459;p101"/>
          <p:cNvGrpSpPr/>
          <p:nvPr/>
        </p:nvGrpSpPr>
        <p:grpSpPr>
          <a:xfrm>
            <a:off x="6300319" y="2244173"/>
            <a:ext cx="448143" cy="448143"/>
            <a:chOff x="-17542500" y="3684100"/>
            <a:chExt cx="303250" cy="303250"/>
          </a:xfrm>
        </p:grpSpPr>
        <p:sp>
          <p:nvSpPr>
            <p:cNvPr id="9460" name="Google Shape;9460;p10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1" name="Google Shape;9461;p10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2" name="Google Shape;9462;p10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3" name="Google Shape;9463;p10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4" name="Google Shape;9464;p10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5" name="Google Shape;9465;p10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6" name="Google Shape;9466;p10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67" name="Google Shape;9467;p101"/>
          <p:cNvGrpSpPr/>
          <p:nvPr/>
        </p:nvGrpSpPr>
        <p:grpSpPr>
          <a:xfrm>
            <a:off x="6299728" y="2810817"/>
            <a:ext cx="449325" cy="421395"/>
            <a:chOff x="-17542500" y="4068450"/>
            <a:chExt cx="304050" cy="285150"/>
          </a:xfrm>
        </p:grpSpPr>
        <p:sp>
          <p:nvSpPr>
            <p:cNvPr id="9468" name="Google Shape;9468;p10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9" name="Google Shape;9469;p10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0" name="Google Shape;9470;p10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1" name="Google Shape;9471;p10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2" name="Google Shape;9472;p10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3" name="Google Shape;9473;p10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74" name="Google Shape;9474;p101"/>
          <p:cNvGrpSpPr/>
          <p:nvPr/>
        </p:nvGrpSpPr>
        <p:grpSpPr>
          <a:xfrm>
            <a:off x="3530150" y="3342211"/>
            <a:ext cx="343404" cy="449325"/>
            <a:chOff x="-15652200" y="3335975"/>
            <a:chExt cx="232375" cy="304050"/>
          </a:xfrm>
        </p:grpSpPr>
        <p:sp>
          <p:nvSpPr>
            <p:cNvPr id="9475" name="Google Shape;9475;p10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6" name="Google Shape;9476;p10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7" name="Google Shape;9477;p10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8" name="Google Shape;9478;p10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9" name="Google Shape;9479;p10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0" name="Google Shape;9480;p10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1" name="Google Shape;9481;p10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2" name="Google Shape;9482;p10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3" name="Google Shape;9483;p10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84" name="Google Shape;9484;p101"/>
          <p:cNvGrpSpPr/>
          <p:nvPr/>
        </p:nvGrpSpPr>
        <p:grpSpPr>
          <a:xfrm>
            <a:off x="1304064" y="2243729"/>
            <a:ext cx="449325" cy="449030"/>
            <a:chOff x="-20945825" y="3692175"/>
            <a:chExt cx="304050" cy="303850"/>
          </a:xfrm>
        </p:grpSpPr>
        <p:sp>
          <p:nvSpPr>
            <p:cNvPr id="9485" name="Google Shape;9485;p10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6" name="Google Shape;9486;p10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7" name="Google Shape;9487;p10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8" name="Google Shape;9488;p10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89" name="Google Shape;9489;p101"/>
          <p:cNvGrpSpPr/>
          <p:nvPr/>
        </p:nvGrpSpPr>
        <p:grpSpPr>
          <a:xfrm>
            <a:off x="4110888" y="1689848"/>
            <a:ext cx="372516" cy="448771"/>
            <a:chOff x="-18994100" y="3334775"/>
            <a:chExt cx="252075" cy="303675"/>
          </a:xfrm>
        </p:grpSpPr>
        <p:sp>
          <p:nvSpPr>
            <p:cNvPr id="9490" name="Google Shape;9490;p10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1" name="Google Shape;9491;p10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2" name="Google Shape;9492;p10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3" name="Google Shape;9493;p10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94" name="Google Shape;9494;p101"/>
          <p:cNvGrpSpPr/>
          <p:nvPr/>
        </p:nvGrpSpPr>
        <p:grpSpPr>
          <a:xfrm>
            <a:off x="4125445" y="2244743"/>
            <a:ext cx="343404" cy="446998"/>
            <a:chOff x="-18983850" y="3710075"/>
            <a:chExt cx="232375" cy="302475"/>
          </a:xfrm>
        </p:grpSpPr>
        <p:sp>
          <p:nvSpPr>
            <p:cNvPr id="9495" name="Google Shape;9495;p10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6" name="Google Shape;9496;p10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7" name="Google Shape;9497;p10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8" name="Google Shape;9498;p10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99" name="Google Shape;9499;p101"/>
          <p:cNvGrpSpPr/>
          <p:nvPr/>
        </p:nvGrpSpPr>
        <p:grpSpPr>
          <a:xfrm>
            <a:off x="1303491" y="1689573"/>
            <a:ext cx="450470" cy="449325"/>
            <a:chOff x="-20946600" y="3317850"/>
            <a:chExt cx="304825" cy="304050"/>
          </a:xfrm>
        </p:grpSpPr>
        <p:sp>
          <p:nvSpPr>
            <p:cNvPr id="9500" name="Google Shape;9500;p10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1" name="Google Shape;9501;p10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2" name="Google Shape;9502;p10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03" name="Google Shape;9503;p101"/>
          <p:cNvGrpSpPr/>
          <p:nvPr/>
        </p:nvGrpSpPr>
        <p:grpSpPr>
          <a:xfrm>
            <a:off x="1329667" y="2797442"/>
            <a:ext cx="398119" cy="448143"/>
            <a:chOff x="-20930075" y="4066100"/>
            <a:chExt cx="269400" cy="303250"/>
          </a:xfrm>
        </p:grpSpPr>
        <p:sp>
          <p:nvSpPr>
            <p:cNvPr id="9504" name="Google Shape;9504;p10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5" name="Google Shape;9505;p10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06" name="Google Shape;9506;p101"/>
          <p:cNvGrpSpPr/>
          <p:nvPr/>
        </p:nvGrpSpPr>
        <p:grpSpPr>
          <a:xfrm>
            <a:off x="4071911" y="2797422"/>
            <a:ext cx="450470" cy="448180"/>
            <a:chOff x="-19020075" y="4084200"/>
            <a:chExt cx="304825" cy="303275"/>
          </a:xfrm>
        </p:grpSpPr>
        <p:sp>
          <p:nvSpPr>
            <p:cNvPr id="9507" name="Google Shape;9507;p10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8" name="Google Shape;9508;p10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9" name="Google Shape;9509;p10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0" name="Google Shape;9510;p10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1" name="Google Shape;9511;p10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2" name="Google Shape;9512;p10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3" name="Google Shape;9513;p10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4" name="Google Shape;9514;p10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5" name="Google Shape;9515;p10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16" name="Google Shape;9516;p101"/>
          <p:cNvGrpSpPr/>
          <p:nvPr/>
        </p:nvGrpSpPr>
        <p:grpSpPr>
          <a:xfrm>
            <a:off x="6889176" y="1689001"/>
            <a:ext cx="396937" cy="450470"/>
            <a:chOff x="-17149475" y="3309200"/>
            <a:chExt cx="268600" cy="304825"/>
          </a:xfrm>
        </p:grpSpPr>
        <p:sp>
          <p:nvSpPr>
            <p:cNvPr id="9517" name="Google Shape;9517;p10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8" name="Google Shape;9518;p10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19" name="Google Shape;9519;p101"/>
          <p:cNvGrpSpPr/>
          <p:nvPr/>
        </p:nvGrpSpPr>
        <p:grpSpPr>
          <a:xfrm>
            <a:off x="6862982" y="2258120"/>
            <a:ext cx="449325" cy="420249"/>
            <a:chOff x="-17168375" y="3692750"/>
            <a:chExt cx="304050" cy="284375"/>
          </a:xfrm>
        </p:grpSpPr>
        <p:sp>
          <p:nvSpPr>
            <p:cNvPr id="9520" name="Google Shape;9520;p10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1" name="Google Shape;9521;p10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2" name="Google Shape;9522;p10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3" name="Google Shape;9523;p10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4" name="Google Shape;9524;p10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5" name="Google Shape;9525;p10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6" name="Google Shape;9526;p10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27" name="Google Shape;9527;p101"/>
          <p:cNvGrpSpPr/>
          <p:nvPr/>
        </p:nvGrpSpPr>
        <p:grpSpPr>
          <a:xfrm>
            <a:off x="6859491" y="2796852"/>
            <a:ext cx="456308" cy="449325"/>
            <a:chOff x="-17170750" y="4058800"/>
            <a:chExt cx="308775" cy="304050"/>
          </a:xfrm>
        </p:grpSpPr>
        <p:sp>
          <p:nvSpPr>
            <p:cNvPr id="9528" name="Google Shape;9528;p10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9" name="Google Shape;9529;p10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0" name="Google Shape;9530;p10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1" name="Google Shape;9531;p10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2" name="Google Shape;9532;p10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3" name="Google Shape;9533;p10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4" name="Google Shape;9534;p10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5" name="Google Shape;9535;p10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6" name="Google Shape;9536;p10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7" name="Google Shape;9537;p10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8" name="Google Shape;9538;p10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9" name="Google Shape;9539;p10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0" name="Google Shape;9540;p10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1" name="Google Shape;9541;p10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2" name="Google Shape;9542;p10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3" name="Google Shape;9543;p10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4" name="Google Shape;9544;p10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45" name="Google Shape;9545;p101"/>
          <p:cNvGrpSpPr/>
          <p:nvPr/>
        </p:nvGrpSpPr>
        <p:grpSpPr>
          <a:xfrm>
            <a:off x="5721388" y="3343358"/>
            <a:ext cx="450470" cy="446998"/>
            <a:chOff x="-15688425" y="3707725"/>
            <a:chExt cx="304825" cy="302475"/>
          </a:xfrm>
        </p:grpSpPr>
        <p:sp>
          <p:nvSpPr>
            <p:cNvPr id="9546" name="Google Shape;9546;p10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7" name="Google Shape;9547;p10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8" name="Google Shape;9548;p10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9" name="Google Shape;9549;p10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0" name="Google Shape;9550;p10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1" name="Google Shape;9551;p10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52" name="Google Shape;9552;p101"/>
          <p:cNvGrpSpPr/>
          <p:nvPr/>
        </p:nvGrpSpPr>
        <p:grpSpPr>
          <a:xfrm>
            <a:off x="1865544" y="1690441"/>
            <a:ext cx="451653" cy="447589"/>
            <a:chOff x="-20572500" y="3319025"/>
            <a:chExt cx="305625" cy="302875"/>
          </a:xfrm>
        </p:grpSpPr>
        <p:sp>
          <p:nvSpPr>
            <p:cNvPr id="9553" name="Google Shape;9553;p10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4" name="Google Shape;9554;p10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55" name="Google Shape;9555;p101"/>
          <p:cNvGrpSpPr/>
          <p:nvPr/>
        </p:nvGrpSpPr>
        <p:grpSpPr>
          <a:xfrm>
            <a:off x="1866708" y="2305410"/>
            <a:ext cx="449325" cy="325670"/>
            <a:chOff x="-20571700" y="3722875"/>
            <a:chExt cx="304050" cy="220375"/>
          </a:xfrm>
        </p:grpSpPr>
        <p:sp>
          <p:nvSpPr>
            <p:cNvPr id="9556" name="Google Shape;9556;p10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7" name="Google Shape;9557;p10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8" name="Google Shape;9558;p10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9" name="Google Shape;9559;p10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0" name="Google Shape;9560;p10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1" name="Google Shape;9561;p10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2" name="Google Shape;9562;p10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63" name="Google Shape;9563;p101"/>
          <p:cNvGrpSpPr/>
          <p:nvPr/>
        </p:nvGrpSpPr>
        <p:grpSpPr>
          <a:xfrm>
            <a:off x="1866135" y="2796278"/>
            <a:ext cx="450470" cy="450470"/>
            <a:chOff x="-20571700" y="4066875"/>
            <a:chExt cx="304825" cy="304825"/>
          </a:xfrm>
        </p:grpSpPr>
        <p:sp>
          <p:nvSpPr>
            <p:cNvPr id="9564" name="Google Shape;9564;p10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5" name="Google Shape;9565;p10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6" name="Google Shape;9566;p10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7" name="Google Shape;9567;p10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8" name="Google Shape;9568;p10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9" name="Google Shape;9569;p10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0" name="Google Shape;9570;p101"/>
          <p:cNvGrpSpPr/>
          <p:nvPr/>
        </p:nvGrpSpPr>
        <p:grpSpPr>
          <a:xfrm>
            <a:off x="4632837" y="1688259"/>
            <a:ext cx="453980" cy="451948"/>
            <a:chOff x="-18645175" y="3334200"/>
            <a:chExt cx="307200" cy="305825"/>
          </a:xfrm>
        </p:grpSpPr>
        <p:sp>
          <p:nvSpPr>
            <p:cNvPr id="9571" name="Google Shape;9571;p10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2" name="Google Shape;9572;p10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3" name="Google Shape;9573;p10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4" name="Google Shape;9574;p10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5" name="Google Shape;9575;p10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6" name="Google Shape;9576;p101"/>
          <p:cNvGrpSpPr/>
          <p:nvPr/>
        </p:nvGrpSpPr>
        <p:grpSpPr>
          <a:xfrm>
            <a:off x="4633429" y="2242989"/>
            <a:ext cx="452798" cy="450507"/>
            <a:chOff x="-18645175" y="3708500"/>
            <a:chExt cx="306400" cy="304850"/>
          </a:xfrm>
        </p:grpSpPr>
        <p:sp>
          <p:nvSpPr>
            <p:cNvPr id="9577" name="Google Shape;9577;p10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8" name="Google Shape;9578;p10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9" name="Google Shape;9579;p10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0" name="Google Shape;9580;p10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1" name="Google Shape;9581;p10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2" name="Google Shape;9582;p10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3" name="Google Shape;9583;p10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84" name="Google Shape;9584;p101"/>
          <p:cNvGrpSpPr/>
          <p:nvPr/>
        </p:nvGrpSpPr>
        <p:grpSpPr>
          <a:xfrm>
            <a:off x="4631101" y="2795630"/>
            <a:ext cx="457453" cy="451763"/>
            <a:chOff x="-18647525" y="4082625"/>
            <a:chExt cx="309550" cy="305700"/>
          </a:xfrm>
        </p:grpSpPr>
        <p:sp>
          <p:nvSpPr>
            <p:cNvPr id="9585" name="Google Shape;9585;p10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6" name="Google Shape;9586;p10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7" name="Google Shape;9587;p10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8" name="Google Shape;9588;p10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89" name="Google Shape;9589;p101"/>
          <p:cNvGrpSpPr/>
          <p:nvPr/>
        </p:nvGrpSpPr>
        <p:grpSpPr>
          <a:xfrm>
            <a:off x="7441485" y="1689592"/>
            <a:ext cx="395755" cy="449288"/>
            <a:chOff x="-16775350" y="3309200"/>
            <a:chExt cx="267800" cy="304025"/>
          </a:xfrm>
        </p:grpSpPr>
        <p:sp>
          <p:nvSpPr>
            <p:cNvPr id="9590" name="Google Shape;9590;p10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1" name="Google Shape;9591;p10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2" name="Google Shape;9592;p10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93" name="Google Shape;9593;p101"/>
          <p:cNvGrpSpPr/>
          <p:nvPr/>
        </p:nvGrpSpPr>
        <p:grpSpPr>
          <a:xfrm>
            <a:off x="7441485" y="2241827"/>
            <a:ext cx="395755" cy="452835"/>
            <a:chOff x="-16775350" y="3683300"/>
            <a:chExt cx="267800" cy="306425"/>
          </a:xfrm>
        </p:grpSpPr>
        <p:sp>
          <p:nvSpPr>
            <p:cNvPr id="9594" name="Google Shape;9594;p10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5" name="Google Shape;9595;p10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6" name="Google Shape;9596;p10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97" name="Google Shape;9597;p101"/>
          <p:cNvGrpSpPr/>
          <p:nvPr/>
        </p:nvGrpSpPr>
        <p:grpSpPr>
          <a:xfrm>
            <a:off x="7413536" y="2796870"/>
            <a:ext cx="451653" cy="449288"/>
            <a:chOff x="-16794250" y="4058225"/>
            <a:chExt cx="305625" cy="304025"/>
          </a:xfrm>
        </p:grpSpPr>
        <p:sp>
          <p:nvSpPr>
            <p:cNvPr id="9598" name="Google Shape;9598;p10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9" name="Google Shape;9599;p10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0" name="Google Shape;9600;p10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1" name="Google Shape;9601;p10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2" name="Google Shape;9602;p10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3" name="Google Shape;9603;p10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4" name="Google Shape;9604;p10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5" name="Google Shape;9605;p10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6" name="Google Shape;9606;p10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07" name="Google Shape;9607;p10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08" name="Google Shape;9608;p101"/>
          <p:cNvGrpSpPr/>
          <p:nvPr/>
        </p:nvGrpSpPr>
        <p:grpSpPr>
          <a:xfrm>
            <a:off x="2414953" y="1689573"/>
            <a:ext cx="457453" cy="449325"/>
            <a:chOff x="-20199150" y="3317850"/>
            <a:chExt cx="309550" cy="304050"/>
          </a:xfrm>
        </p:grpSpPr>
        <p:sp>
          <p:nvSpPr>
            <p:cNvPr id="9609" name="Google Shape;9609;p10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0" name="Google Shape;9610;p10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1" name="Google Shape;9611;p10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2" name="Google Shape;9612;p10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3" name="Google Shape;9613;p10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4" name="Google Shape;9614;p10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5" name="Google Shape;9615;p10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16" name="Google Shape;9616;p101"/>
          <p:cNvGrpSpPr/>
          <p:nvPr/>
        </p:nvGrpSpPr>
        <p:grpSpPr>
          <a:xfrm>
            <a:off x="2417281" y="2242861"/>
            <a:ext cx="452798" cy="450766"/>
            <a:chOff x="-20199150" y="3693150"/>
            <a:chExt cx="306400" cy="305025"/>
          </a:xfrm>
        </p:grpSpPr>
        <p:sp>
          <p:nvSpPr>
            <p:cNvPr id="9617" name="Google Shape;9617;p10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8" name="Google Shape;9618;p10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9" name="Google Shape;9619;p10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0" name="Google Shape;9620;p10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1" name="Google Shape;9621;p10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2" name="Google Shape;9622;p10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23" name="Google Shape;9623;p101"/>
          <p:cNvGrpSpPr/>
          <p:nvPr/>
        </p:nvGrpSpPr>
        <p:grpSpPr>
          <a:xfrm>
            <a:off x="2417854" y="2795687"/>
            <a:ext cx="451653" cy="451653"/>
            <a:chOff x="-20197575" y="4066875"/>
            <a:chExt cx="305625" cy="305625"/>
          </a:xfrm>
        </p:grpSpPr>
        <p:sp>
          <p:nvSpPr>
            <p:cNvPr id="9624" name="Google Shape;9624;p10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5" name="Google Shape;9625;p10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6" name="Google Shape;9626;p10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7" name="Google Shape;9627;p10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8" name="Google Shape;9628;p10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9" name="Google Shape;9629;p10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0" name="Google Shape;9630;p10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1" name="Google Shape;9631;p10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32" name="Google Shape;9632;p101"/>
          <p:cNvGrpSpPr/>
          <p:nvPr/>
        </p:nvGrpSpPr>
        <p:grpSpPr>
          <a:xfrm>
            <a:off x="5200071" y="1687520"/>
            <a:ext cx="449325" cy="453426"/>
            <a:chOff x="-18271050" y="3333200"/>
            <a:chExt cx="304050" cy="306825"/>
          </a:xfrm>
        </p:grpSpPr>
        <p:sp>
          <p:nvSpPr>
            <p:cNvPr id="9633" name="Google Shape;9633;p10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4" name="Google Shape;9634;p10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5" name="Google Shape;9635;p10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6" name="Google Shape;9636;p10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7" name="Google Shape;9637;p10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38" name="Google Shape;9638;p101"/>
          <p:cNvGrpSpPr/>
          <p:nvPr/>
        </p:nvGrpSpPr>
        <p:grpSpPr>
          <a:xfrm>
            <a:off x="5200644" y="2244171"/>
            <a:ext cx="448180" cy="448143"/>
            <a:chOff x="-18270275" y="3710875"/>
            <a:chExt cx="303275" cy="303250"/>
          </a:xfrm>
        </p:grpSpPr>
        <p:sp>
          <p:nvSpPr>
            <p:cNvPr id="9639" name="Google Shape;9639;p10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0" name="Google Shape;9640;p10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1" name="Google Shape;9641;p10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2" name="Google Shape;9642;p10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3" name="Google Shape;9643;p10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4" name="Google Shape;9644;p10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45" name="Google Shape;9645;p101"/>
          <p:cNvGrpSpPr/>
          <p:nvPr/>
        </p:nvGrpSpPr>
        <p:grpSpPr>
          <a:xfrm>
            <a:off x="5254196" y="2797422"/>
            <a:ext cx="341076" cy="448180"/>
            <a:chOff x="-18234025" y="4084200"/>
            <a:chExt cx="230800" cy="303275"/>
          </a:xfrm>
        </p:grpSpPr>
        <p:sp>
          <p:nvSpPr>
            <p:cNvPr id="9646" name="Google Shape;9646;p10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7" name="Google Shape;9647;p10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8" name="Google Shape;9648;p10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49" name="Google Shape;9649;p101"/>
          <p:cNvGrpSpPr/>
          <p:nvPr/>
        </p:nvGrpSpPr>
        <p:grpSpPr>
          <a:xfrm>
            <a:off x="2366751" y="3341641"/>
            <a:ext cx="449325" cy="450470"/>
            <a:chOff x="-16419350" y="3308400"/>
            <a:chExt cx="304050" cy="304825"/>
          </a:xfrm>
        </p:grpSpPr>
        <p:sp>
          <p:nvSpPr>
            <p:cNvPr id="9650" name="Google Shape;9650;p10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1" name="Google Shape;9651;p10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2" name="Google Shape;9652;p10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3" name="Google Shape;9653;p10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4" name="Google Shape;9654;p10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5" name="Google Shape;9655;p10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6" name="Google Shape;9656;p10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57" name="Google Shape;9657;p101"/>
          <p:cNvGrpSpPr/>
          <p:nvPr/>
        </p:nvGrpSpPr>
        <p:grpSpPr>
          <a:xfrm>
            <a:off x="4638306" y="3340423"/>
            <a:ext cx="395755" cy="452872"/>
            <a:chOff x="-16401225" y="3683275"/>
            <a:chExt cx="267800" cy="306450"/>
          </a:xfrm>
        </p:grpSpPr>
        <p:sp>
          <p:nvSpPr>
            <p:cNvPr id="9658" name="Google Shape;9658;p10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9" name="Google Shape;9659;p10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0" name="Google Shape;9660;p10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1" name="Google Shape;9661;p10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2" name="Google Shape;9662;p10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3" name="Google Shape;9663;p10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4" name="Google Shape;9664;p10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65" name="Google Shape;9665;p101"/>
          <p:cNvGrpSpPr/>
          <p:nvPr/>
        </p:nvGrpSpPr>
        <p:grpSpPr>
          <a:xfrm>
            <a:off x="8003755" y="2797062"/>
            <a:ext cx="450470" cy="448180"/>
            <a:chOff x="-16419350" y="4058200"/>
            <a:chExt cx="304825" cy="303275"/>
          </a:xfrm>
        </p:grpSpPr>
        <p:sp>
          <p:nvSpPr>
            <p:cNvPr id="9666" name="Google Shape;9666;p10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7" name="Google Shape;9667;p10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8" name="Google Shape;9668;p10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9" name="Google Shape;9669;p10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0" name="Google Shape;9670;p10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1" name="Google Shape;9671;p10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2" name="Google Shape;9672;p10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73" name="Google Shape;9673;p101"/>
          <p:cNvGrpSpPr/>
          <p:nvPr/>
        </p:nvGrpSpPr>
        <p:grpSpPr>
          <a:xfrm>
            <a:off x="4030643" y="3343080"/>
            <a:ext cx="450507" cy="447589"/>
            <a:chOff x="-15296200" y="3326900"/>
            <a:chExt cx="304850" cy="302875"/>
          </a:xfrm>
        </p:grpSpPr>
        <p:sp>
          <p:nvSpPr>
            <p:cNvPr id="9674" name="Google Shape;9674;p10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5" name="Google Shape;9675;p10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6" name="Google Shape;9676;p10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7" name="Google Shape;9677;p10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8" name="Google Shape;9678;p10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79" name="Google Shape;9679;p101"/>
          <p:cNvGrpSpPr/>
          <p:nvPr/>
        </p:nvGrpSpPr>
        <p:grpSpPr>
          <a:xfrm>
            <a:off x="2946296" y="1706881"/>
            <a:ext cx="486566" cy="414708"/>
            <a:chOff x="-19835275" y="3330250"/>
            <a:chExt cx="329250" cy="280625"/>
          </a:xfrm>
        </p:grpSpPr>
        <p:sp>
          <p:nvSpPr>
            <p:cNvPr id="9680" name="Google Shape;9680;p10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1" name="Google Shape;9681;p10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2" name="Google Shape;9682;p10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83" name="Google Shape;9683;p101"/>
          <p:cNvGrpSpPr/>
          <p:nvPr/>
        </p:nvGrpSpPr>
        <p:grpSpPr>
          <a:xfrm>
            <a:off x="2964325" y="2243470"/>
            <a:ext cx="450507" cy="449547"/>
            <a:chOff x="-19822675" y="3692750"/>
            <a:chExt cx="304850" cy="304200"/>
          </a:xfrm>
        </p:grpSpPr>
        <p:sp>
          <p:nvSpPr>
            <p:cNvPr id="9684" name="Google Shape;9684;p10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5" name="Google Shape;9685;p10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6" name="Google Shape;9686;p10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7" name="Google Shape;9687;p10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8" name="Google Shape;9688;p10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89" name="Google Shape;9689;p101"/>
          <p:cNvGrpSpPr/>
          <p:nvPr/>
        </p:nvGrpSpPr>
        <p:grpSpPr>
          <a:xfrm>
            <a:off x="2964916" y="2796278"/>
            <a:ext cx="449325" cy="450470"/>
            <a:chOff x="-19822675" y="4066875"/>
            <a:chExt cx="304050" cy="304825"/>
          </a:xfrm>
        </p:grpSpPr>
        <p:sp>
          <p:nvSpPr>
            <p:cNvPr id="9690" name="Google Shape;9690;p10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1" name="Google Shape;9691;p10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2" name="Google Shape;9692;p10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3" name="Google Shape;9693;p10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4" name="Google Shape;9694;p10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5" name="Google Shape;9695;p10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96" name="Google Shape;9696;p101"/>
          <p:cNvGrpSpPr/>
          <p:nvPr/>
        </p:nvGrpSpPr>
        <p:grpSpPr>
          <a:xfrm>
            <a:off x="5773985" y="1689571"/>
            <a:ext cx="399302" cy="449325"/>
            <a:chOff x="-17878825" y="3334400"/>
            <a:chExt cx="270200" cy="304050"/>
          </a:xfrm>
        </p:grpSpPr>
        <p:sp>
          <p:nvSpPr>
            <p:cNvPr id="9697" name="Google Shape;9697;p10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8" name="Google Shape;9698;p10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9" name="Google Shape;9699;p10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0" name="Google Shape;9700;p10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1" name="Google Shape;9701;p10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2" name="Google Shape;9702;p10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3" name="Google Shape;9703;p10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4" name="Google Shape;9704;p101"/>
          <p:cNvGrpSpPr/>
          <p:nvPr/>
        </p:nvGrpSpPr>
        <p:grpSpPr>
          <a:xfrm>
            <a:off x="5747809" y="2242416"/>
            <a:ext cx="451653" cy="451653"/>
            <a:chOff x="-17896150" y="3709300"/>
            <a:chExt cx="305625" cy="305625"/>
          </a:xfrm>
        </p:grpSpPr>
        <p:sp>
          <p:nvSpPr>
            <p:cNvPr id="9705" name="Google Shape;9705;p10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6" name="Google Shape;9706;p10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7" name="Google Shape;9707;p10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8" name="Google Shape;9708;p10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9" name="Google Shape;9709;p101"/>
          <p:cNvGrpSpPr/>
          <p:nvPr/>
        </p:nvGrpSpPr>
        <p:grpSpPr>
          <a:xfrm>
            <a:off x="5775740" y="2795686"/>
            <a:ext cx="395792" cy="451653"/>
            <a:chOff x="-17878025" y="4082625"/>
            <a:chExt cx="267825" cy="305625"/>
          </a:xfrm>
        </p:grpSpPr>
        <p:sp>
          <p:nvSpPr>
            <p:cNvPr id="9710" name="Google Shape;9710;p10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1" name="Google Shape;9711;p10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2" name="Google Shape;9712;p10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3" name="Google Shape;9713;p10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4" name="Google Shape;9714;p10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5" name="Google Shape;9715;p10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6" name="Google Shape;9716;p10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17" name="Google Shape;9717;p101"/>
          <p:cNvGrpSpPr/>
          <p:nvPr/>
        </p:nvGrpSpPr>
        <p:grpSpPr>
          <a:xfrm>
            <a:off x="2919632" y="3355015"/>
            <a:ext cx="450507" cy="423722"/>
            <a:chOff x="-16044450" y="3317850"/>
            <a:chExt cx="304850" cy="286725"/>
          </a:xfrm>
        </p:grpSpPr>
        <p:sp>
          <p:nvSpPr>
            <p:cNvPr id="9718" name="Google Shape;9718;p10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9" name="Google Shape;9719;p10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0" name="Google Shape;9720;p10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1" name="Google Shape;9721;p10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22" name="Google Shape;9722;p10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23" name="Google Shape;9723;p101"/>
          <p:cNvGrpSpPr/>
          <p:nvPr/>
        </p:nvGrpSpPr>
        <p:grpSpPr>
          <a:xfrm>
            <a:off x="8042149" y="2243724"/>
            <a:ext cx="373662" cy="449030"/>
            <a:chOff x="-16018450" y="4058400"/>
            <a:chExt cx="252850" cy="303850"/>
          </a:xfrm>
        </p:grpSpPr>
        <p:sp>
          <p:nvSpPr>
            <p:cNvPr id="9724" name="Google Shape;9724;p10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5" name="Google Shape;9725;p10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6" name="Google Shape;9726;p10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7" name="Google Shape;9727;p10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28" name="Google Shape;9728;p10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9" name="Google Shape;9729;p101"/>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Arial"/>
                <a:ea typeface="Arial"/>
                <a:cs typeface="Arial"/>
                <a:sym typeface="Arial"/>
              </a:rPr>
              <a:t>Nature Icons</a:t>
            </a:r>
            <a:endParaRPr b="0" i="0" sz="2400" u="none" cap="none" strike="noStrike">
              <a:solidFill>
                <a:srgbClr val="FFFFFF"/>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33" name="Shape 9733"/>
        <p:cNvGrpSpPr/>
        <p:nvPr/>
      </p:nvGrpSpPr>
      <p:grpSpPr>
        <a:xfrm>
          <a:off x="0" y="0"/>
          <a:ext cx="0" cy="0"/>
          <a:chOff x="0" y="0"/>
          <a:chExt cx="0" cy="0"/>
        </a:xfrm>
      </p:grpSpPr>
      <p:pic>
        <p:nvPicPr>
          <p:cNvPr id="9734" name="Google Shape;9734;p102">
            <a:hlinkClick r:id="rId3"/>
          </p:cNvPr>
          <p:cNvPicPr preferRelativeResize="0"/>
          <p:nvPr/>
        </p:nvPicPr>
        <p:blipFill rotWithShape="1">
          <a:blip r:embed="rId4">
            <a:alphaModFix/>
          </a:blip>
          <a:srcRect b="0" l="0" r="0" t="0"/>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ph idx="8"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ACTORS</a:t>
            </a:r>
            <a:endParaRPr b="1"/>
          </a:p>
        </p:txBody>
      </p:sp>
      <p:sp>
        <p:nvSpPr>
          <p:cNvPr id="357" name="Google Shape;357;p43"/>
          <p:cNvSpPr txBox="1"/>
          <p:nvPr>
            <p:ph type="title"/>
          </p:nvPr>
        </p:nvSpPr>
        <p:spPr>
          <a:xfrm>
            <a:off x="1575450" y="1960950"/>
            <a:ext cx="2584500" cy="34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ADMINISTRATOR</a:t>
            </a:r>
            <a:endParaRPr/>
          </a:p>
        </p:txBody>
      </p:sp>
      <p:sp>
        <p:nvSpPr>
          <p:cNvPr id="358" name="Google Shape;358;p43"/>
          <p:cNvSpPr txBox="1"/>
          <p:nvPr>
            <p:ph idx="2" type="title"/>
          </p:nvPr>
        </p:nvSpPr>
        <p:spPr>
          <a:xfrm>
            <a:off x="4994798" y="1960950"/>
            <a:ext cx="2584500" cy="34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MANAGER</a:t>
            </a:r>
            <a:endParaRPr/>
          </a:p>
        </p:txBody>
      </p:sp>
      <p:sp>
        <p:nvSpPr>
          <p:cNvPr id="359" name="Google Shape;359;p43"/>
          <p:cNvSpPr txBox="1"/>
          <p:nvPr>
            <p:ph idx="3" type="subTitle"/>
          </p:nvPr>
        </p:nvSpPr>
        <p:spPr>
          <a:xfrm>
            <a:off x="4994798" y="2304897"/>
            <a:ext cx="2584500" cy="71032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p:txBody>
      </p:sp>
      <p:sp>
        <p:nvSpPr>
          <p:cNvPr id="360" name="Google Shape;360;p43"/>
          <p:cNvSpPr txBox="1"/>
          <p:nvPr>
            <p:ph idx="4" type="title"/>
          </p:nvPr>
        </p:nvSpPr>
        <p:spPr>
          <a:xfrm>
            <a:off x="1575450" y="3707028"/>
            <a:ext cx="2584500" cy="34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EMPLOYEE</a:t>
            </a:r>
            <a:endParaRPr/>
          </a:p>
        </p:txBody>
      </p:sp>
      <p:sp>
        <p:nvSpPr>
          <p:cNvPr id="361" name="Google Shape;361;p43"/>
          <p:cNvSpPr txBox="1"/>
          <p:nvPr>
            <p:ph idx="5" type="subTitle"/>
          </p:nvPr>
        </p:nvSpPr>
        <p:spPr>
          <a:xfrm>
            <a:off x="1575450" y="4051150"/>
            <a:ext cx="25845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p:txBody>
      </p:sp>
      <p:sp>
        <p:nvSpPr>
          <p:cNvPr id="362" name="Google Shape;362;p43"/>
          <p:cNvSpPr txBox="1"/>
          <p:nvPr>
            <p:ph idx="6" type="title"/>
          </p:nvPr>
        </p:nvSpPr>
        <p:spPr>
          <a:xfrm>
            <a:off x="4994798" y="3707028"/>
            <a:ext cx="2584500" cy="34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CUSTOMER</a:t>
            </a:r>
            <a:endParaRPr/>
          </a:p>
        </p:txBody>
      </p:sp>
      <p:sp>
        <p:nvSpPr>
          <p:cNvPr id="363" name="Google Shape;363;p43"/>
          <p:cNvSpPr txBox="1"/>
          <p:nvPr>
            <p:ph idx="7" type="subTitle"/>
          </p:nvPr>
        </p:nvSpPr>
        <p:spPr>
          <a:xfrm>
            <a:off x="4994798" y="4051150"/>
            <a:ext cx="25845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p:txBody>
      </p:sp>
      <p:cxnSp>
        <p:nvCxnSpPr>
          <p:cNvPr id="364" name="Google Shape;364;p43"/>
          <p:cNvCxnSpPr/>
          <p:nvPr/>
        </p:nvCxnSpPr>
        <p:spPr>
          <a:xfrm>
            <a:off x="1575450" y="2301341"/>
            <a:ext cx="2584500" cy="0"/>
          </a:xfrm>
          <a:prstGeom prst="straightConnector1">
            <a:avLst/>
          </a:prstGeom>
          <a:noFill/>
          <a:ln cap="flat" cmpd="sng" w="19050">
            <a:solidFill>
              <a:schemeClr val="dk1"/>
            </a:solidFill>
            <a:prstDash val="solid"/>
            <a:round/>
            <a:headEnd len="sm" w="sm" type="none"/>
            <a:tailEnd len="sm" w="sm" type="none"/>
          </a:ln>
        </p:spPr>
      </p:cxnSp>
      <p:cxnSp>
        <p:nvCxnSpPr>
          <p:cNvPr id="365" name="Google Shape;365;p43"/>
          <p:cNvCxnSpPr/>
          <p:nvPr/>
        </p:nvCxnSpPr>
        <p:spPr>
          <a:xfrm>
            <a:off x="1575450" y="1968218"/>
            <a:ext cx="2584500" cy="0"/>
          </a:xfrm>
          <a:prstGeom prst="straightConnector1">
            <a:avLst/>
          </a:prstGeom>
          <a:noFill/>
          <a:ln cap="flat" cmpd="sng" w="9525">
            <a:solidFill>
              <a:schemeClr val="dk1"/>
            </a:solidFill>
            <a:prstDash val="solid"/>
            <a:round/>
            <a:headEnd len="sm" w="sm" type="none"/>
            <a:tailEnd len="sm" w="sm" type="none"/>
          </a:ln>
        </p:spPr>
      </p:cxnSp>
      <p:cxnSp>
        <p:nvCxnSpPr>
          <p:cNvPr id="366" name="Google Shape;366;p43"/>
          <p:cNvCxnSpPr/>
          <p:nvPr/>
        </p:nvCxnSpPr>
        <p:spPr>
          <a:xfrm>
            <a:off x="1575450" y="4047491"/>
            <a:ext cx="2584500" cy="0"/>
          </a:xfrm>
          <a:prstGeom prst="straightConnector1">
            <a:avLst/>
          </a:prstGeom>
          <a:noFill/>
          <a:ln cap="flat" cmpd="sng" w="19050">
            <a:solidFill>
              <a:schemeClr val="dk1"/>
            </a:solidFill>
            <a:prstDash val="solid"/>
            <a:round/>
            <a:headEnd len="sm" w="sm" type="none"/>
            <a:tailEnd len="sm" w="sm" type="none"/>
          </a:ln>
        </p:spPr>
      </p:cxnSp>
      <p:cxnSp>
        <p:nvCxnSpPr>
          <p:cNvPr id="367" name="Google Shape;367;p43"/>
          <p:cNvCxnSpPr/>
          <p:nvPr/>
        </p:nvCxnSpPr>
        <p:spPr>
          <a:xfrm>
            <a:off x="1575450" y="3705067"/>
            <a:ext cx="2584500" cy="0"/>
          </a:xfrm>
          <a:prstGeom prst="straightConnector1">
            <a:avLst/>
          </a:prstGeom>
          <a:noFill/>
          <a:ln cap="flat" cmpd="sng" w="9525">
            <a:solidFill>
              <a:schemeClr val="dk1"/>
            </a:solidFill>
            <a:prstDash val="solid"/>
            <a:round/>
            <a:headEnd len="sm" w="sm" type="none"/>
            <a:tailEnd len="sm" w="sm" type="none"/>
          </a:ln>
        </p:spPr>
      </p:cxnSp>
      <p:cxnSp>
        <p:nvCxnSpPr>
          <p:cNvPr id="368" name="Google Shape;368;p43"/>
          <p:cNvCxnSpPr/>
          <p:nvPr/>
        </p:nvCxnSpPr>
        <p:spPr>
          <a:xfrm>
            <a:off x="4994798" y="2301341"/>
            <a:ext cx="2584500" cy="0"/>
          </a:xfrm>
          <a:prstGeom prst="straightConnector1">
            <a:avLst/>
          </a:prstGeom>
          <a:noFill/>
          <a:ln cap="flat" cmpd="sng" w="19050">
            <a:solidFill>
              <a:schemeClr val="dk1"/>
            </a:solidFill>
            <a:prstDash val="solid"/>
            <a:round/>
            <a:headEnd len="sm" w="sm" type="none"/>
            <a:tailEnd len="sm" w="sm" type="none"/>
          </a:ln>
        </p:spPr>
      </p:cxnSp>
      <p:cxnSp>
        <p:nvCxnSpPr>
          <p:cNvPr id="369" name="Google Shape;369;p43"/>
          <p:cNvCxnSpPr/>
          <p:nvPr/>
        </p:nvCxnSpPr>
        <p:spPr>
          <a:xfrm>
            <a:off x="4997925" y="1962475"/>
            <a:ext cx="2585700" cy="0"/>
          </a:xfrm>
          <a:prstGeom prst="straightConnector1">
            <a:avLst/>
          </a:prstGeom>
          <a:noFill/>
          <a:ln cap="flat" cmpd="sng" w="9525">
            <a:solidFill>
              <a:schemeClr val="dk1"/>
            </a:solidFill>
            <a:prstDash val="solid"/>
            <a:round/>
            <a:headEnd len="sm" w="sm" type="none"/>
            <a:tailEnd len="sm" w="sm" type="none"/>
          </a:ln>
        </p:spPr>
      </p:cxnSp>
      <p:cxnSp>
        <p:nvCxnSpPr>
          <p:cNvPr id="370" name="Google Shape;370;p43"/>
          <p:cNvCxnSpPr/>
          <p:nvPr/>
        </p:nvCxnSpPr>
        <p:spPr>
          <a:xfrm>
            <a:off x="4994798" y="4047491"/>
            <a:ext cx="2584500" cy="0"/>
          </a:xfrm>
          <a:prstGeom prst="straightConnector1">
            <a:avLst/>
          </a:prstGeom>
          <a:noFill/>
          <a:ln cap="flat" cmpd="sng" w="19050">
            <a:solidFill>
              <a:schemeClr val="dk1"/>
            </a:solidFill>
            <a:prstDash val="solid"/>
            <a:round/>
            <a:headEnd len="sm" w="sm" type="none"/>
            <a:tailEnd len="sm" w="sm" type="none"/>
          </a:ln>
        </p:spPr>
      </p:cxnSp>
      <p:cxnSp>
        <p:nvCxnSpPr>
          <p:cNvPr id="371" name="Google Shape;371;p43"/>
          <p:cNvCxnSpPr/>
          <p:nvPr/>
        </p:nvCxnSpPr>
        <p:spPr>
          <a:xfrm>
            <a:off x="4994798" y="3705067"/>
            <a:ext cx="2584500" cy="0"/>
          </a:xfrm>
          <a:prstGeom prst="straightConnector1">
            <a:avLst/>
          </a:prstGeom>
          <a:noFill/>
          <a:ln cap="flat" cmpd="sng" w="9525">
            <a:solidFill>
              <a:schemeClr val="dk1"/>
            </a:solidFill>
            <a:prstDash val="solid"/>
            <a:round/>
            <a:headEnd len="sm" w="sm" type="none"/>
            <a:tailEnd len="sm" w="sm" type="none"/>
          </a:ln>
        </p:spPr>
      </p:cxnSp>
      <p:grpSp>
        <p:nvGrpSpPr>
          <p:cNvPr id="372" name="Google Shape;372;p43"/>
          <p:cNvGrpSpPr/>
          <p:nvPr/>
        </p:nvGrpSpPr>
        <p:grpSpPr>
          <a:xfrm>
            <a:off x="2728811" y="3207548"/>
            <a:ext cx="307231" cy="349133"/>
            <a:chOff x="5736525" y="3963700"/>
            <a:chExt cx="259925" cy="295375"/>
          </a:xfrm>
        </p:grpSpPr>
        <p:sp>
          <p:nvSpPr>
            <p:cNvPr id="373" name="Google Shape;373;p4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0" name="Google Shape;380;p43"/>
          <p:cNvSpPr txBox="1"/>
          <p:nvPr>
            <p:ph idx="1" type="subTitle"/>
          </p:nvPr>
        </p:nvSpPr>
        <p:spPr>
          <a:xfrm>
            <a:off x="1575450" y="2304898"/>
            <a:ext cx="2584500" cy="484800"/>
          </a:xfrm>
          <a:prstGeom prst="rect">
            <a:avLst/>
          </a:prstGeom>
          <a:noFill/>
          <a:ln>
            <a:noFill/>
          </a:ln>
        </p:spPr>
        <p:txBody>
          <a:bodyPr anchorCtr="0" anchor="ctr" bIns="91425" lIns="91425" spcFirstLastPara="1" rIns="91425" wrap="square" tIns="91425">
            <a:noAutofit/>
          </a:bodyPr>
          <a:lstStyle/>
          <a:p>
            <a:pPr indent="-317500" lvl="0" marL="457200" rtl="0" algn="ctr">
              <a:lnSpc>
                <a:spcPct val="100000"/>
              </a:lnSpc>
              <a:spcBef>
                <a:spcPts val="0"/>
              </a:spcBef>
              <a:spcAft>
                <a:spcPts val="0"/>
              </a:spcAft>
              <a:buSzPts val="1400"/>
              <a:buNone/>
            </a:pPr>
            <a:r>
              <a:t/>
            </a:r>
            <a:endParaRPr/>
          </a:p>
        </p:txBody>
      </p:sp>
      <p:grpSp>
        <p:nvGrpSpPr>
          <p:cNvPr id="381" name="Google Shape;381;p43"/>
          <p:cNvGrpSpPr/>
          <p:nvPr/>
        </p:nvGrpSpPr>
        <p:grpSpPr>
          <a:xfrm>
            <a:off x="6160415" y="1503921"/>
            <a:ext cx="253265" cy="339253"/>
            <a:chOff x="3938800" y="4399275"/>
            <a:chExt cx="359700" cy="481825"/>
          </a:xfrm>
        </p:grpSpPr>
        <p:sp>
          <p:nvSpPr>
            <p:cNvPr id="382" name="Google Shape;382;p4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3" name="Google Shape;383;p4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4" name="Google Shape;384;p4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5" name="Google Shape;385;p4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6" name="Google Shape;386;p4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87" name="Google Shape;387;p43"/>
          <p:cNvGrpSpPr/>
          <p:nvPr/>
        </p:nvGrpSpPr>
        <p:grpSpPr>
          <a:xfrm>
            <a:off x="2659224" y="1471996"/>
            <a:ext cx="368186" cy="364224"/>
            <a:chOff x="-64406125" y="3362225"/>
            <a:chExt cx="318225" cy="314800"/>
          </a:xfrm>
        </p:grpSpPr>
        <p:sp>
          <p:nvSpPr>
            <p:cNvPr id="388" name="Google Shape;388;p4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 name="Google Shape;390;p43"/>
          <p:cNvGrpSpPr/>
          <p:nvPr/>
        </p:nvGrpSpPr>
        <p:grpSpPr>
          <a:xfrm>
            <a:off x="6181560" y="3251692"/>
            <a:ext cx="307261" cy="350079"/>
            <a:chOff x="4645650" y="3962900"/>
            <a:chExt cx="259950" cy="296175"/>
          </a:xfrm>
        </p:grpSpPr>
        <p:sp>
          <p:nvSpPr>
            <p:cNvPr id="391" name="Google Shape;391;p4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4"/>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ADMINISTRATOR</a:t>
            </a:r>
            <a:endParaRPr b="1"/>
          </a:p>
        </p:txBody>
      </p:sp>
      <p:sp>
        <p:nvSpPr>
          <p:cNvPr id="402" name="Google Shape;402;p44"/>
          <p:cNvSpPr txBox="1"/>
          <p:nvPr>
            <p:ph type="title"/>
          </p:nvPr>
        </p:nvSpPr>
        <p:spPr>
          <a:xfrm>
            <a:off x="4246100" y="1337750"/>
            <a:ext cx="4308000" cy="295800"/>
          </a:xfrm>
          <a:prstGeom prst="rect">
            <a:avLst/>
          </a:prstGeom>
          <a:no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ACCOUNT MANAGEMENT</a:t>
            </a:r>
            <a:endParaRPr/>
          </a:p>
        </p:txBody>
      </p:sp>
      <p:sp>
        <p:nvSpPr>
          <p:cNvPr id="403" name="Google Shape;403;p44"/>
          <p:cNvSpPr txBox="1"/>
          <p:nvPr>
            <p:ph idx="1" type="subTitle"/>
          </p:nvPr>
        </p:nvSpPr>
        <p:spPr>
          <a:xfrm>
            <a:off x="4730155" y="1633600"/>
            <a:ext cx="3242100" cy="6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Manage existing accounts in the system</a:t>
            </a:r>
            <a:endParaRPr/>
          </a:p>
        </p:txBody>
      </p:sp>
      <p:sp>
        <p:nvSpPr>
          <p:cNvPr id="404" name="Google Shape;404;p44"/>
          <p:cNvSpPr txBox="1"/>
          <p:nvPr>
            <p:ph idx="2" type="title"/>
          </p:nvPr>
        </p:nvSpPr>
        <p:spPr>
          <a:xfrm>
            <a:off x="4658275" y="2573325"/>
            <a:ext cx="3673800" cy="295800"/>
          </a:xfrm>
          <a:prstGeom prst="rect">
            <a:avLst/>
          </a:prstGeom>
          <a:solidFill>
            <a:schemeClr val="lt2"/>
          </a:solid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MANAGER MANAGEMENT</a:t>
            </a:r>
            <a:endParaRPr/>
          </a:p>
        </p:txBody>
      </p:sp>
      <p:sp>
        <p:nvSpPr>
          <p:cNvPr id="405" name="Google Shape;405;p44"/>
          <p:cNvSpPr txBox="1"/>
          <p:nvPr>
            <p:ph idx="3" type="subTitle"/>
          </p:nvPr>
        </p:nvSpPr>
        <p:spPr>
          <a:xfrm>
            <a:off x="4730155" y="2868725"/>
            <a:ext cx="3242100" cy="6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Manage managers’ accounts</a:t>
            </a:r>
            <a:endParaRPr/>
          </a:p>
        </p:txBody>
      </p:sp>
      <p:sp>
        <p:nvSpPr>
          <p:cNvPr id="406" name="Google Shape;406;p44"/>
          <p:cNvSpPr txBox="1"/>
          <p:nvPr>
            <p:ph idx="4" type="title"/>
          </p:nvPr>
        </p:nvSpPr>
        <p:spPr>
          <a:xfrm>
            <a:off x="4518100" y="3808900"/>
            <a:ext cx="3959700" cy="295800"/>
          </a:xfrm>
          <a:prstGeom prst="rect">
            <a:avLst/>
          </a:prstGeom>
          <a:noFill/>
          <a:ln>
            <a:noFill/>
          </a:ln>
        </p:spPr>
        <p:txBody>
          <a:bodyPr anchorCtr="0" anchor="ctr" bIns="91425" lIns="182875" spcFirstLastPara="1" rIns="91425" wrap="square" tIns="91425">
            <a:noAutofit/>
          </a:bodyPr>
          <a:lstStyle/>
          <a:p>
            <a:pPr indent="0" lvl="0" marL="0" rtl="0" algn="ctr">
              <a:lnSpc>
                <a:spcPct val="100000"/>
              </a:lnSpc>
              <a:spcBef>
                <a:spcPts val="0"/>
              </a:spcBef>
              <a:spcAft>
                <a:spcPts val="0"/>
              </a:spcAft>
              <a:buSzPts val="2500"/>
              <a:buNone/>
            </a:pPr>
            <a:r>
              <a:rPr lang="en"/>
              <a:t>CATEGORY MANAGEMENT</a:t>
            </a:r>
            <a:endParaRPr/>
          </a:p>
        </p:txBody>
      </p:sp>
      <p:sp>
        <p:nvSpPr>
          <p:cNvPr id="407" name="Google Shape;407;p44"/>
          <p:cNvSpPr txBox="1"/>
          <p:nvPr>
            <p:ph idx="5" type="subTitle"/>
          </p:nvPr>
        </p:nvSpPr>
        <p:spPr>
          <a:xfrm>
            <a:off x="4730155" y="4104750"/>
            <a:ext cx="3242100" cy="6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Add, modify, view clothes’ categories</a:t>
            </a:r>
            <a:endParaRPr/>
          </a:p>
        </p:txBody>
      </p:sp>
      <p:cxnSp>
        <p:nvCxnSpPr>
          <p:cNvPr id="408" name="Google Shape;408;p44"/>
          <p:cNvCxnSpPr/>
          <p:nvPr/>
        </p:nvCxnSpPr>
        <p:spPr>
          <a:xfrm>
            <a:off x="4730275" y="1633550"/>
            <a:ext cx="3242100" cy="0"/>
          </a:xfrm>
          <a:prstGeom prst="straightConnector1">
            <a:avLst/>
          </a:prstGeom>
          <a:noFill/>
          <a:ln cap="flat" cmpd="sng" w="19050">
            <a:solidFill>
              <a:schemeClr val="dk1"/>
            </a:solidFill>
            <a:prstDash val="solid"/>
            <a:round/>
            <a:headEnd len="sm" w="sm" type="none"/>
            <a:tailEnd len="sm" w="sm" type="none"/>
          </a:ln>
        </p:spPr>
      </p:cxnSp>
      <p:cxnSp>
        <p:nvCxnSpPr>
          <p:cNvPr id="409" name="Google Shape;409;p44"/>
          <p:cNvCxnSpPr/>
          <p:nvPr/>
        </p:nvCxnSpPr>
        <p:spPr>
          <a:xfrm>
            <a:off x="4730275" y="1337750"/>
            <a:ext cx="3242100" cy="0"/>
          </a:xfrm>
          <a:prstGeom prst="straightConnector1">
            <a:avLst/>
          </a:prstGeom>
          <a:noFill/>
          <a:ln cap="flat" cmpd="sng" w="9525">
            <a:solidFill>
              <a:schemeClr val="dk1"/>
            </a:solidFill>
            <a:prstDash val="solid"/>
            <a:round/>
            <a:headEnd len="sm" w="sm" type="none"/>
            <a:tailEnd len="sm" w="sm" type="none"/>
          </a:ln>
        </p:spPr>
      </p:cxnSp>
      <p:cxnSp>
        <p:nvCxnSpPr>
          <p:cNvPr id="410" name="Google Shape;410;p44"/>
          <p:cNvCxnSpPr/>
          <p:nvPr/>
        </p:nvCxnSpPr>
        <p:spPr>
          <a:xfrm>
            <a:off x="4730275" y="2869125"/>
            <a:ext cx="3242100" cy="0"/>
          </a:xfrm>
          <a:prstGeom prst="straightConnector1">
            <a:avLst/>
          </a:prstGeom>
          <a:noFill/>
          <a:ln cap="flat" cmpd="sng" w="19050">
            <a:solidFill>
              <a:schemeClr val="dk1"/>
            </a:solidFill>
            <a:prstDash val="solid"/>
            <a:round/>
            <a:headEnd len="sm" w="sm" type="none"/>
            <a:tailEnd len="sm" w="sm" type="none"/>
          </a:ln>
        </p:spPr>
      </p:cxnSp>
      <p:cxnSp>
        <p:nvCxnSpPr>
          <p:cNvPr id="411" name="Google Shape;411;p44"/>
          <p:cNvCxnSpPr/>
          <p:nvPr/>
        </p:nvCxnSpPr>
        <p:spPr>
          <a:xfrm>
            <a:off x="4730275" y="2573325"/>
            <a:ext cx="3242100" cy="0"/>
          </a:xfrm>
          <a:prstGeom prst="straightConnector1">
            <a:avLst/>
          </a:prstGeom>
          <a:noFill/>
          <a:ln cap="flat" cmpd="sng" w="9525">
            <a:solidFill>
              <a:schemeClr val="dk1"/>
            </a:solidFill>
            <a:prstDash val="solid"/>
            <a:round/>
            <a:headEnd len="sm" w="sm" type="none"/>
            <a:tailEnd len="sm" w="sm" type="none"/>
          </a:ln>
        </p:spPr>
      </p:cxnSp>
      <p:cxnSp>
        <p:nvCxnSpPr>
          <p:cNvPr id="412" name="Google Shape;412;p44"/>
          <p:cNvCxnSpPr/>
          <p:nvPr/>
        </p:nvCxnSpPr>
        <p:spPr>
          <a:xfrm>
            <a:off x="4730275" y="4105550"/>
            <a:ext cx="3242100" cy="0"/>
          </a:xfrm>
          <a:prstGeom prst="straightConnector1">
            <a:avLst/>
          </a:prstGeom>
          <a:noFill/>
          <a:ln cap="flat" cmpd="sng" w="19050">
            <a:solidFill>
              <a:schemeClr val="dk1"/>
            </a:solidFill>
            <a:prstDash val="solid"/>
            <a:round/>
            <a:headEnd len="sm" w="sm" type="none"/>
            <a:tailEnd len="sm" w="sm" type="none"/>
          </a:ln>
        </p:spPr>
      </p:cxnSp>
      <p:cxnSp>
        <p:nvCxnSpPr>
          <p:cNvPr id="413" name="Google Shape;413;p44"/>
          <p:cNvCxnSpPr/>
          <p:nvPr/>
        </p:nvCxnSpPr>
        <p:spPr>
          <a:xfrm>
            <a:off x="4730275" y="3809750"/>
            <a:ext cx="3242100" cy="0"/>
          </a:xfrm>
          <a:prstGeom prst="straightConnector1">
            <a:avLst/>
          </a:prstGeom>
          <a:noFill/>
          <a:ln cap="flat" cmpd="sng" w="9525">
            <a:solidFill>
              <a:schemeClr val="dk1"/>
            </a:solidFill>
            <a:prstDash val="solid"/>
            <a:round/>
            <a:headEnd len="sm" w="sm" type="none"/>
            <a:tailEnd len="sm" w="sm" type="none"/>
          </a:ln>
        </p:spPr>
      </p:cxnSp>
      <p:sp>
        <p:nvSpPr>
          <p:cNvPr id="414" name="Google Shape;414;p44"/>
          <p:cNvSpPr/>
          <p:nvPr/>
        </p:nvSpPr>
        <p:spPr>
          <a:xfrm>
            <a:off x="383225" y="4257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5" name="Google Shape;415;p44"/>
          <p:cNvGrpSpPr/>
          <p:nvPr/>
        </p:nvGrpSpPr>
        <p:grpSpPr>
          <a:xfrm>
            <a:off x="1775304" y="2026940"/>
            <a:ext cx="1318416" cy="1378212"/>
            <a:chOff x="-64406125" y="3362225"/>
            <a:chExt cx="318225" cy="314800"/>
          </a:xfrm>
        </p:grpSpPr>
        <p:sp>
          <p:nvSpPr>
            <p:cNvPr id="416" name="Google Shape;416;p4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8" name="Google Shape;418;p44"/>
          <p:cNvGrpSpPr/>
          <p:nvPr/>
        </p:nvGrpSpPr>
        <p:grpSpPr>
          <a:xfrm>
            <a:off x="4246090" y="1287896"/>
            <a:ext cx="349133" cy="348217"/>
            <a:chOff x="4629125" y="3235150"/>
            <a:chExt cx="295375" cy="294600"/>
          </a:xfrm>
        </p:grpSpPr>
        <p:sp>
          <p:nvSpPr>
            <p:cNvPr id="419" name="Google Shape;419;p4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 name="Google Shape;424;p44"/>
          <p:cNvGrpSpPr/>
          <p:nvPr/>
        </p:nvGrpSpPr>
        <p:grpSpPr>
          <a:xfrm>
            <a:off x="4244209" y="2560740"/>
            <a:ext cx="350079" cy="350079"/>
            <a:chOff x="583100" y="3982600"/>
            <a:chExt cx="296175" cy="296175"/>
          </a:xfrm>
        </p:grpSpPr>
        <p:sp>
          <p:nvSpPr>
            <p:cNvPr id="425" name="Google Shape;425;p4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 name="Google Shape;432;p44"/>
          <p:cNvGrpSpPr/>
          <p:nvPr/>
        </p:nvGrpSpPr>
        <p:grpSpPr>
          <a:xfrm>
            <a:off x="4238388" y="3808835"/>
            <a:ext cx="359972" cy="290068"/>
            <a:chOff x="-59400775" y="4084200"/>
            <a:chExt cx="311125" cy="315875"/>
          </a:xfrm>
        </p:grpSpPr>
        <p:sp>
          <p:nvSpPr>
            <p:cNvPr id="433" name="Google Shape;433;p4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4F6C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txBox="1"/>
          <p:nvPr>
            <p:ph idx="6" type="title"/>
          </p:nvPr>
        </p:nvSpPr>
        <p:spPr>
          <a:xfrm>
            <a:off x="720000" y="445025"/>
            <a:ext cx="7704000" cy="464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ADMINISTRATOR</a:t>
            </a:r>
            <a:endParaRPr b="1"/>
          </a:p>
        </p:txBody>
      </p:sp>
      <p:sp>
        <p:nvSpPr>
          <p:cNvPr id="444" name="Google Shape;444;p45"/>
          <p:cNvSpPr/>
          <p:nvPr/>
        </p:nvSpPr>
        <p:spPr>
          <a:xfrm>
            <a:off x="383225" y="4257039"/>
            <a:ext cx="660000" cy="693900"/>
          </a:xfrm>
          <a:prstGeom prst="star10">
            <a:avLst>
              <a:gd fmla="val 6738" name="adj"/>
              <a:gd fmla="val 105146" name="hf"/>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5" name="Google Shape;445;p45"/>
          <p:cNvPicPr preferRelativeResize="0"/>
          <p:nvPr/>
        </p:nvPicPr>
        <p:blipFill rotWithShape="1">
          <a:blip r:embed="rId3">
            <a:alphaModFix/>
          </a:blip>
          <a:srcRect b="0" l="0" r="22720" t="0"/>
          <a:stretch/>
        </p:blipFill>
        <p:spPr>
          <a:xfrm>
            <a:off x="1100975" y="1328575"/>
            <a:ext cx="3349324" cy="1511475"/>
          </a:xfrm>
          <a:prstGeom prst="rect">
            <a:avLst/>
          </a:prstGeom>
          <a:noFill/>
          <a:ln>
            <a:noFill/>
          </a:ln>
        </p:spPr>
      </p:pic>
      <p:pic>
        <p:nvPicPr>
          <p:cNvPr id="446" name="Google Shape;446;p45"/>
          <p:cNvPicPr preferRelativeResize="0"/>
          <p:nvPr/>
        </p:nvPicPr>
        <p:blipFill rotWithShape="1">
          <a:blip r:embed="rId4">
            <a:alphaModFix/>
          </a:blip>
          <a:srcRect b="0" l="6901" r="8108" t="0"/>
          <a:stretch/>
        </p:blipFill>
        <p:spPr>
          <a:xfrm>
            <a:off x="4852350" y="1328575"/>
            <a:ext cx="3452099" cy="3176649"/>
          </a:xfrm>
          <a:prstGeom prst="rect">
            <a:avLst/>
          </a:prstGeom>
          <a:noFill/>
          <a:ln>
            <a:noFill/>
          </a:ln>
        </p:spPr>
      </p:pic>
      <p:pic>
        <p:nvPicPr>
          <p:cNvPr id="447" name="Google Shape;447;p45"/>
          <p:cNvPicPr preferRelativeResize="0"/>
          <p:nvPr/>
        </p:nvPicPr>
        <p:blipFill rotWithShape="1">
          <a:blip r:embed="rId5">
            <a:alphaModFix/>
          </a:blip>
          <a:srcRect b="0" l="0" r="2780" t="0"/>
          <a:stretch/>
        </p:blipFill>
        <p:spPr>
          <a:xfrm>
            <a:off x="1100975" y="3106225"/>
            <a:ext cx="3571149" cy="131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pair, Production &amp; Construction Major for College: Aviation &amp; Airway Science by Slidesgo">
  <a:themeElements>
    <a:clrScheme name="Simple Light">
      <a:dk1>
        <a:srgbClr val="4F6C5A"/>
      </a:dk1>
      <a:lt1>
        <a:srgbClr val="434343"/>
      </a:lt1>
      <a:dk2>
        <a:srgbClr val="FCF5F5"/>
      </a:dk2>
      <a:lt2>
        <a:srgbClr val="FECDCF"/>
      </a:lt2>
      <a:accent1>
        <a:srgbClr val="FCF5F5"/>
      </a:accent1>
      <a:accent2>
        <a:srgbClr val="FECDCF"/>
      </a:accent2>
      <a:accent3>
        <a:srgbClr val="EFEFEF"/>
      </a:accent3>
      <a:accent4>
        <a:srgbClr val="FDDBDD"/>
      </a:accent4>
      <a:accent5>
        <a:srgbClr val="FCE8E9"/>
      </a:accent5>
      <a:accent6>
        <a:srgbClr val="FFC1C4"/>
      </a:accent6>
      <a:hlink>
        <a:srgbClr val="4F6C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